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63" r:id="rId7"/>
    <p:sldId id="265" r:id="rId8"/>
    <p:sldId id="264" r:id="rId9"/>
    <p:sldId id="267" r:id="rId10"/>
    <p:sldId id="266" r:id="rId11"/>
  </p:sldIdLst>
  <p:sldSz cx="14630400" cy="8229600"/>
  <p:notesSz cx="8229600" cy="146304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Instrument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69" userDrawn="1">
          <p15:clr>
            <a:srgbClr val="A4A3A4"/>
          </p15:clr>
        </p15:guide>
        <p15:guide id="2" pos="46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1EC78-BF20-F79F-683C-EBF26E63A45B}" v="1374" dt="2025-11-10T01:58:17.631"/>
    <p1510:client id="{8838E794-097B-9236-D977-E2AF24FF9B0E}" v="25" dt="2025-11-10T01:57:51.754"/>
    <p1510:client id="{9FF1D562-CC11-9BE8-FF71-8F77A34D5AB7}" v="13" dt="2025-11-10T13:40:54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6" d="100"/>
          <a:sy n="56" d="100"/>
        </p:scale>
        <p:origin x="548" y="44"/>
      </p:cViewPr>
      <p:guideLst>
        <p:guide orient="horz" pos="2569"/>
        <p:guide pos="46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B4C30-FF72-4631-BDE1-AD7D735FABE7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BFC47E79-E5C4-486C-BB28-0675A6862D7A}">
      <dgm:prSet phldrT="[Texto]" phldr="0" custT="1"/>
      <dgm:spPr/>
      <dgm:t>
        <a:bodyPr/>
        <a:lstStyle/>
        <a:p>
          <a:r>
            <a:rPr lang="es-PE" sz="1200" b="1" dirty="0"/>
            <a:t>OE1</a:t>
          </a:r>
          <a:br>
            <a:rPr lang="es-PE" sz="1200" dirty="0"/>
          </a:br>
          <a:r>
            <a:rPr lang="es-PE" sz="1200" dirty="0"/>
            <a:t>Adquisición y Normalización de Datos Afectivos Multimodales</a:t>
          </a:r>
        </a:p>
      </dgm:t>
    </dgm:pt>
    <dgm:pt modelId="{B69F50D9-7FA5-4CDD-8502-E38EEA0D4049}" type="parTrans" cxnId="{8AF018A8-D87B-4AC4-BB86-EB3B0DD57CED}">
      <dgm:prSet/>
      <dgm:spPr/>
      <dgm:t>
        <a:bodyPr/>
        <a:lstStyle/>
        <a:p>
          <a:endParaRPr lang="es-PE" sz="1400"/>
        </a:p>
      </dgm:t>
    </dgm:pt>
    <dgm:pt modelId="{A33475B6-ED1D-4F48-8938-69C27EA841AB}" type="sibTrans" cxnId="{8AF018A8-D87B-4AC4-BB86-EB3B0DD57CED}">
      <dgm:prSet custT="1"/>
      <dgm:spPr/>
      <dgm:t>
        <a:bodyPr/>
        <a:lstStyle/>
        <a:p>
          <a:endParaRPr lang="es-PE" sz="1050"/>
        </a:p>
      </dgm:t>
    </dgm:pt>
    <dgm:pt modelId="{16168D2C-D78E-471A-80C9-67D188CB5C97}">
      <dgm:prSet phldrT="[Texto]" phldr="0" custT="1"/>
      <dgm:spPr/>
      <dgm:t>
        <a:bodyPr/>
        <a:lstStyle/>
        <a:p>
          <a:r>
            <a:rPr lang="es-PE" sz="1200" b="1" dirty="0"/>
            <a:t>OE2</a:t>
          </a:r>
          <a:br>
            <a:rPr lang="es-PE" sz="1200" dirty="0"/>
          </a:br>
          <a:r>
            <a:rPr lang="es-PE" sz="1200" dirty="0"/>
            <a:t>Identificación y Extracción de Características Faciales y Posturales</a:t>
          </a:r>
        </a:p>
      </dgm:t>
    </dgm:pt>
    <dgm:pt modelId="{AC4FC13B-5AD5-4743-A50F-6F18E1FF02F6}" type="parTrans" cxnId="{6FAACAFB-BA40-4688-8B48-01E0CC2849B2}">
      <dgm:prSet/>
      <dgm:spPr/>
      <dgm:t>
        <a:bodyPr/>
        <a:lstStyle/>
        <a:p>
          <a:endParaRPr lang="es-PE" sz="1400"/>
        </a:p>
      </dgm:t>
    </dgm:pt>
    <dgm:pt modelId="{45B8B748-BBD0-4C52-AD40-B1C0FC976B8B}" type="sibTrans" cxnId="{6FAACAFB-BA40-4688-8B48-01E0CC2849B2}">
      <dgm:prSet custT="1"/>
      <dgm:spPr/>
      <dgm:t>
        <a:bodyPr/>
        <a:lstStyle/>
        <a:p>
          <a:endParaRPr lang="es-PE" sz="1050"/>
        </a:p>
      </dgm:t>
    </dgm:pt>
    <dgm:pt modelId="{1F871814-1400-46B7-9502-7C61CF2DCA7F}">
      <dgm:prSet phldrT="[Texto]" phldr="0" custT="1"/>
      <dgm:spPr/>
      <dgm:t>
        <a:bodyPr/>
        <a:lstStyle/>
        <a:p>
          <a:r>
            <a:rPr lang="es-PE" sz="1200" b="1" dirty="0"/>
            <a:t>OE3</a:t>
          </a:r>
          <a:br>
            <a:rPr lang="es-PE" sz="1200" dirty="0"/>
          </a:br>
          <a:r>
            <a:rPr lang="es-PE" sz="1200" dirty="0"/>
            <a:t>Optimización de Modelos Ligeros en Edge AI (Visión por Computador)</a:t>
          </a:r>
        </a:p>
      </dgm:t>
    </dgm:pt>
    <dgm:pt modelId="{532520B4-8A2A-4897-9A05-0406B54699F1}" type="parTrans" cxnId="{60B16CF6-3614-48C4-93DA-DAC97651181F}">
      <dgm:prSet/>
      <dgm:spPr/>
      <dgm:t>
        <a:bodyPr/>
        <a:lstStyle/>
        <a:p>
          <a:endParaRPr lang="es-PE" sz="1400"/>
        </a:p>
      </dgm:t>
    </dgm:pt>
    <dgm:pt modelId="{8E4031E4-88F2-4885-B3B6-78A02C18BC68}" type="sibTrans" cxnId="{60B16CF6-3614-48C4-93DA-DAC97651181F}">
      <dgm:prSet custT="1"/>
      <dgm:spPr/>
      <dgm:t>
        <a:bodyPr/>
        <a:lstStyle/>
        <a:p>
          <a:endParaRPr lang="es-PE" sz="1050"/>
        </a:p>
      </dgm:t>
    </dgm:pt>
    <dgm:pt modelId="{94634998-304B-46E3-9086-24C6463A1688}">
      <dgm:prSet phldrT="[Texto]" phldr="0" custT="1"/>
      <dgm:spPr/>
      <dgm:t>
        <a:bodyPr/>
        <a:lstStyle/>
        <a:p>
          <a:r>
            <a:rPr lang="es-PE" sz="1200" b="1" dirty="0"/>
            <a:t>OE4</a:t>
          </a:r>
          <a:br>
            <a:rPr lang="es-PE" sz="1200" dirty="0"/>
          </a:br>
          <a:r>
            <a:rPr lang="es-PE" sz="1200" dirty="0"/>
            <a:t>Diseño e integración del prototipo</a:t>
          </a:r>
        </a:p>
      </dgm:t>
    </dgm:pt>
    <dgm:pt modelId="{4B1FA792-9723-4BB2-8224-99DF46DEA5C1}" type="parTrans" cxnId="{6ACBEA39-ACFD-4459-8059-3E95C8412754}">
      <dgm:prSet/>
      <dgm:spPr/>
      <dgm:t>
        <a:bodyPr/>
        <a:lstStyle/>
        <a:p>
          <a:endParaRPr lang="es-PE" sz="1400"/>
        </a:p>
      </dgm:t>
    </dgm:pt>
    <dgm:pt modelId="{160B0569-7CF2-4120-A800-2A7BF3D7D68C}" type="sibTrans" cxnId="{6ACBEA39-ACFD-4459-8059-3E95C8412754}">
      <dgm:prSet custT="1"/>
      <dgm:spPr/>
      <dgm:t>
        <a:bodyPr/>
        <a:lstStyle/>
        <a:p>
          <a:endParaRPr lang="es-PE" sz="1050"/>
        </a:p>
      </dgm:t>
    </dgm:pt>
    <dgm:pt modelId="{9E7ACCF8-4BE8-4240-86F0-B6129D6C9BB9}">
      <dgm:prSet phldrT="[Texto]" phldr="0" custT="1"/>
      <dgm:spPr/>
      <dgm:t>
        <a:bodyPr/>
        <a:lstStyle/>
        <a:p>
          <a:r>
            <a:rPr lang="es-PE" sz="1200" b="1" dirty="0"/>
            <a:t>OE5</a:t>
          </a:r>
          <a:br>
            <a:rPr lang="es-PE" sz="1200" dirty="0"/>
          </a:br>
          <a:r>
            <a:rPr lang="es-PE" sz="1200" dirty="0"/>
            <a:t>Verificación y medición de los resultados óptimos</a:t>
          </a:r>
        </a:p>
      </dgm:t>
    </dgm:pt>
    <dgm:pt modelId="{D706D949-1409-46BA-87D1-0E6699C58839}" type="parTrans" cxnId="{DB5DBAC0-0649-400A-90C5-38B06BA3B5B5}">
      <dgm:prSet/>
      <dgm:spPr/>
      <dgm:t>
        <a:bodyPr/>
        <a:lstStyle/>
        <a:p>
          <a:endParaRPr lang="es-PE" sz="1400"/>
        </a:p>
      </dgm:t>
    </dgm:pt>
    <dgm:pt modelId="{F51F1086-BCA0-4CF5-B557-E1CC2A8CB128}" type="sibTrans" cxnId="{DB5DBAC0-0649-400A-90C5-38B06BA3B5B5}">
      <dgm:prSet/>
      <dgm:spPr/>
      <dgm:t>
        <a:bodyPr/>
        <a:lstStyle/>
        <a:p>
          <a:endParaRPr lang="es-PE" sz="1400"/>
        </a:p>
      </dgm:t>
    </dgm:pt>
    <dgm:pt modelId="{92CF749F-5EAD-4FF4-92B0-FF96E04E3CF5}" type="pres">
      <dgm:prSet presAssocID="{59CB4C30-FF72-4631-BDE1-AD7D735FABE7}" presName="Name0" presStyleCnt="0">
        <dgm:presLayoutVars>
          <dgm:dir/>
          <dgm:resizeHandles val="exact"/>
        </dgm:presLayoutVars>
      </dgm:prSet>
      <dgm:spPr/>
    </dgm:pt>
    <dgm:pt modelId="{D206A013-47A9-403E-8165-8EFF14B79715}" type="pres">
      <dgm:prSet presAssocID="{BFC47E79-E5C4-486C-BB28-0675A6862D7A}" presName="node" presStyleLbl="node1" presStyleIdx="0" presStyleCnt="5">
        <dgm:presLayoutVars>
          <dgm:bulletEnabled val="1"/>
        </dgm:presLayoutVars>
      </dgm:prSet>
      <dgm:spPr/>
    </dgm:pt>
    <dgm:pt modelId="{4D3CA1B2-D7D1-472D-A394-A270BCFEDC64}" type="pres">
      <dgm:prSet presAssocID="{A33475B6-ED1D-4F48-8938-69C27EA841AB}" presName="sibTrans" presStyleLbl="sibTrans2D1" presStyleIdx="0" presStyleCnt="4"/>
      <dgm:spPr/>
    </dgm:pt>
    <dgm:pt modelId="{91A360A3-D57F-4DF8-9250-D23CADA22F71}" type="pres">
      <dgm:prSet presAssocID="{A33475B6-ED1D-4F48-8938-69C27EA841AB}" presName="connectorText" presStyleLbl="sibTrans2D1" presStyleIdx="0" presStyleCnt="4"/>
      <dgm:spPr/>
    </dgm:pt>
    <dgm:pt modelId="{53A8577D-F96A-45C8-ACEC-0822807708BB}" type="pres">
      <dgm:prSet presAssocID="{16168D2C-D78E-471A-80C9-67D188CB5C97}" presName="node" presStyleLbl="node1" presStyleIdx="1" presStyleCnt="5">
        <dgm:presLayoutVars>
          <dgm:bulletEnabled val="1"/>
        </dgm:presLayoutVars>
      </dgm:prSet>
      <dgm:spPr/>
    </dgm:pt>
    <dgm:pt modelId="{B3D8B83A-D709-4EED-AAF7-D7EB00621909}" type="pres">
      <dgm:prSet presAssocID="{45B8B748-BBD0-4C52-AD40-B1C0FC976B8B}" presName="sibTrans" presStyleLbl="sibTrans2D1" presStyleIdx="1" presStyleCnt="4"/>
      <dgm:spPr/>
    </dgm:pt>
    <dgm:pt modelId="{F96C7A2A-88DC-47E3-9724-FA2CF9C344AB}" type="pres">
      <dgm:prSet presAssocID="{45B8B748-BBD0-4C52-AD40-B1C0FC976B8B}" presName="connectorText" presStyleLbl="sibTrans2D1" presStyleIdx="1" presStyleCnt="4"/>
      <dgm:spPr/>
    </dgm:pt>
    <dgm:pt modelId="{16C18BDA-76EF-4336-915B-C6F0C5C71DCC}" type="pres">
      <dgm:prSet presAssocID="{1F871814-1400-46B7-9502-7C61CF2DCA7F}" presName="node" presStyleLbl="node1" presStyleIdx="2" presStyleCnt="5">
        <dgm:presLayoutVars>
          <dgm:bulletEnabled val="1"/>
        </dgm:presLayoutVars>
      </dgm:prSet>
      <dgm:spPr/>
    </dgm:pt>
    <dgm:pt modelId="{6B630BC2-3930-469B-8FB1-4F397B026623}" type="pres">
      <dgm:prSet presAssocID="{8E4031E4-88F2-4885-B3B6-78A02C18BC68}" presName="sibTrans" presStyleLbl="sibTrans2D1" presStyleIdx="2" presStyleCnt="4"/>
      <dgm:spPr/>
    </dgm:pt>
    <dgm:pt modelId="{393B1311-73A1-47CB-82EB-46D225F1D19A}" type="pres">
      <dgm:prSet presAssocID="{8E4031E4-88F2-4885-B3B6-78A02C18BC68}" presName="connectorText" presStyleLbl="sibTrans2D1" presStyleIdx="2" presStyleCnt="4"/>
      <dgm:spPr/>
    </dgm:pt>
    <dgm:pt modelId="{98FAE9E7-F46C-444B-A783-11AE8023B727}" type="pres">
      <dgm:prSet presAssocID="{94634998-304B-46E3-9086-24C6463A1688}" presName="node" presStyleLbl="node1" presStyleIdx="3" presStyleCnt="5">
        <dgm:presLayoutVars>
          <dgm:bulletEnabled val="1"/>
        </dgm:presLayoutVars>
      </dgm:prSet>
      <dgm:spPr/>
    </dgm:pt>
    <dgm:pt modelId="{62CD84B2-2CB5-492C-B375-EF6A77364373}" type="pres">
      <dgm:prSet presAssocID="{160B0569-7CF2-4120-A800-2A7BF3D7D68C}" presName="sibTrans" presStyleLbl="sibTrans2D1" presStyleIdx="3" presStyleCnt="4"/>
      <dgm:spPr/>
    </dgm:pt>
    <dgm:pt modelId="{ED2615A5-EC95-4214-81A8-6E7ED23CFA74}" type="pres">
      <dgm:prSet presAssocID="{160B0569-7CF2-4120-A800-2A7BF3D7D68C}" presName="connectorText" presStyleLbl="sibTrans2D1" presStyleIdx="3" presStyleCnt="4"/>
      <dgm:spPr/>
    </dgm:pt>
    <dgm:pt modelId="{B59C31E9-0274-4083-A80D-2E3FAADE5173}" type="pres">
      <dgm:prSet presAssocID="{9E7ACCF8-4BE8-4240-86F0-B6129D6C9BB9}" presName="node" presStyleLbl="node1" presStyleIdx="4" presStyleCnt="5">
        <dgm:presLayoutVars>
          <dgm:bulletEnabled val="1"/>
        </dgm:presLayoutVars>
      </dgm:prSet>
      <dgm:spPr/>
    </dgm:pt>
  </dgm:ptLst>
  <dgm:cxnLst>
    <dgm:cxn modelId="{24EA780F-8420-4498-8449-F014687E53F7}" type="presOf" srcId="{45B8B748-BBD0-4C52-AD40-B1C0FC976B8B}" destId="{F96C7A2A-88DC-47E3-9724-FA2CF9C344AB}" srcOrd="1" destOrd="0" presId="urn:microsoft.com/office/officeart/2005/8/layout/process1"/>
    <dgm:cxn modelId="{6A516A35-8BB8-4CC0-8035-742274C5A6A7}" type="presOf" srcId="{45B8B748-BBD0-4C52-AD40-B1C0FC976B8B}" destId="{B3D8B83A-D709-4EED-AAF7-D7EB00621909}" srcOrd="0" destOrd="0" presId="urn:microsoft.com/office/officeart/2005/8/layout/process1"/>
    <dgm:cxn modelId="{C8117137-DC7A-46F7-8445-7693576AE4E3}" type="presOf" srcId="{BFC47E79-E5C4-486C-BB28-0675A6862D7A}" destId="{D206A013-47A9-403E-8165-8EFF14B79715}" srcOrd="0" destOrd="0" presId="urn:microsoft.com/office/officeart/2005/8/layout/process1"/>
    <dgm:cxn modelId="{6ACBEA39-ACFD-4459-8059-3E95C8412754}" srcId="{59CB4C30-FF72-4631-BDE1-AD7D735FABE7}" destId="{94634998-304B-46E3-9086-24C6463A1688}" srcOrd="3" destOrd="0" parTransId="{4B1FA792-9723-4BB2-8224-99DF46DEA5C1}" sibTransId="{160B0569-7CF2-4120-A800-2A7BF3D7D68C}"/>
    <dgm:cxn modelId="{E955AA42-97CC-49A2-B63D-D9735FBBC875}" type="presOf" srcId="{16168D2C-D78E-471A-80C9-67D188CB5C97}" destId="{53A8577D-F96A-45C8-ACEC-0822807708BB}" srcOrd="0" destOrd="0" presId="urn:microsoft.com/office/officeart/2005/8/layout/process1"/>
    <dgm:cxn modelId="{CEF86F44-8267-4ACD-86F3-9991919C221F}" type="presOf" srcId="{8E4031E4-88F2-4885-B3B6-78A02C18BC68}" destId="{6B630BC2-3930-469B-8FB1-4F397B026623}" srcOrd="0" destOrd="0" presId="urn:microsoft.com/office/officeart/2005/8/layout/process1"/>
    <dgm:cxn modelId="{7A011157-2429-4CEB-B244-6297AA7F03FF}" type="presOf" srcId="{9E7ACCF8-4BE8-4240-86F0-B6129D6C9BB9}" destId="{B59C31E9-0274-4083-A80D-2E3FAADE5173}" srcOrd="0" destOrd="0" presId="urn:microsoft.com/office/officeart/2005/8/layout/process1"/>
    <dgm:cxn modelId="{86D8D383-BF58-4B6B-B9C1-F00D988A2E98}" type="presOf" srcId="{160B0569-7CF2-4120-A800-2A7BF3D7D68C}" destId="{ED2615A5-EC95-4214-81A8-6E7ED23CFA74}" srcOrd="1" destOrd="0" presId="urn:microsoft.com/office/officeart/2005/8/layout/process1"/>
    <dgm:cxn modelId="{7F514A86-4429-4230-9E7D-44FF3325C373}" type="presOf" srcId="{94634998-304B-46E3-9086-24C6463A1688}" destId="{98FAE9E7-F46C-444B-A783-11AE8023B727}" srcOrd="0" destOrd="0" presId="urn:microsoft.com/office/officeart/2005/8/layout/process1"/>
    <dgm:cxn modelId="{8AF018A8-D87B-4AC4-BB86-EB3B0DD57CED}" srcId="{59CB4C30-FF72-4631-BDE1-AD7D735FABE7}" destId="{BFC47E79-E5C4-486C-BB28-0675A6862D7A}" srcOrd="0" destOrd="0" parTransId="{B69F50D9-7FA5-4CDD-8502-E38EEA0D4049}" sibTransId="{A33475B6-ED1D-4F48-8938-69C27EA841AB}"/>
    <dgm:cxn modelId="{5C3984AD-EF08-4335-9924-B5C2EAD19E04}" type="presOf" srcId="{160B0569-7CF2-4120-A800-2A7BF3D7D68C}" destId="{62CD84B2-2CB5-492C-B375-EF6A77364373}" srcOrd="0" destOrd="0" presId="urn:microsoft.com/office/officeart/2005/8/layout/process1"/>
    <dgm:cxn modelId="{714E29BD-86AE-486D-9171-7100CD8FFD04}" type="presOf" srcId="{A33475B6-ED1D-4F48-8938-69C27EA841AB}" destId="{4D3CA1B2-D7D1-472D-A394-A270BCFEDC64}" srcOrd="0" destOrd="0" presId="urn:microsoft.com/office/officeart/2005/8/layout/process1"/>
    <dgm:cxn modelId="{DB5DBAC0-0649-400A-90C5-38B06BA3B5B5}" srcId="{59CB4C30-FF72-4631-BDE1-AD7D735FABE7}" destId="{9E7ACCF8-4BE8-4240-86F0-B6129D6C9BB9}" srcOrd="4" destOrd="0" parTransId="{D706D949-1409-46BA-87D1-0E6699C58839}" sibTransId="{F51F1086-BCA0-4CF5-B557-E1CC2A8CB128}"/>
    <dgm:cxn modelId="{F48FF7C1-9C66-448A-98D3-075F02AC1164}" type="presOf" srcId="{59CB4C30-FF72-4631-BDE1-AD7D735FABE7}" destId="{92CF749F-5EAD-4FF4-92B0-FF96E04E3CF5}" srcOrd="0" destOrd="0" presId="urn:microsoft.com/office/officeart/2005/8/layout/process1"/>
    <dgm:cxn modelId="{827487DD-D2CD-4DFD-AF29-5EAC3D879CE7}" type="presOf" srcId="{A33475B6-ED1D-4F48-8938-69C27EA841AB}" destId="{91A360A3-D57F-4DF8-9250-D23CADA22F71}" srcOrd="1" destOrd="0" presId="urn:microsoft.com/office/officeart/2005/8/layout/process1"/>
    <dgm:cxn modelId="{D0424CE6-874C-4920-BDA9-B9CB00CC306C}" type="presOf" srcId="{8E4031E4-88F2-4885-B3B6-78A02C18BC68}" destId="{393B1311-73A1-47CB-82EB-46D225F1D19A}" srcOrd="1" destOrd="0" presId="urn:microsoft.com/office/officeart/2005/8/layout/process1"/>
    <dgm:cxn modelId="{3D3035E8-1189-4C5D-AE46-85A53FBA7AFF}" type="presOf" srcId="{1F871814-1400-46B7-9502-7C61CF2DCA7F}" destId="{16C18BDA-76EF-4336-915B-C6F0C5C71DCC}" srcOrd="0" destOrd="0" presId="urn:microsoft.com/office/officeart/2005/8/layout/process1"/>
    <dgm:cxn modelId="{60B16CF6-3614-48C4-93DA-DAC97651181F}" srcId="{59CB4C30-FF72-4631-BDE1-AD7D735FABE7}" destId="{1F871814-1400-46B7-9502-7C61CF2DCA7F}" srcOrd="2" destOrd="0" parTransId="{532520B4-8A2A-4897-9A05-0406B54699F1}" sibTransId="{8E4031E4-88F2-4885-B3B6-78A02C18BC68}"/>
    <dgm:cxn modelId="{6FAACAFB-BA40-4688-8B48-01E0CC2849B2}" srcId="{59CB4C30-FF72-4631-BDE1-AD7D735FABE7}" destId="{16168D2C-D78E-471A-80C9-67D188CB5C97}" srcOrd="1" destOrd="0" parTransId="{AC4FC13B-5AD5-4743-A50F-6F18E1FF02F6}" sibTransId="{45B8B748-BBD0-4C52-AD40-B1C0FC976B8B}"/>
    <dgm:cxn modelId="{3CE98A07-E6D6-428A-BBA7-ED60F7E8BCF3}" type="presParOf" srcId="{92CF749F-5EAD-4FF4-92B0-FF96E04E3CF5}" destId="{D206A013-47A9-403E-8165-8EFF14B79715}" srcOrd="0" destOrd="0" presId="urn:microsoft.com/office/officeart/2005/8/layout/process1"/>
    <dgm:cxn modelId="{4F4E9ADB-E5EE-4FF1-AF0F-E9A36F42FDCE}" type="presParOf" srcId="{92CF749F-5EAD-4FF4-92B0-FF96E04E3CF5}" destId="{4D3CA1B2-D7D1-472D-A394-A270BCFEDC64}" srcOrd="1" destOrd="0" presId="urn:microsoft.com/office/officeart/2005/8/layout/process1"/>
    <dgm:cxn modelId="{9CBB7402-6D3A-490D-B5D1-E2243FD05CE2}" type="presParOf" srcId="{4D3CA1B2-D7D1-472D-A394-A270BCFEDC64}" destId="{91A360A3-D57F-4DF8-9250-D23CADA22F71}" srcOrd="0" destOrd="0" presId="urn:microsoft.com/office/officeart/2005/8/layout/process1"/>
    <dgm:cxn modelId="{9CA1D1A2-53EE-4929-982C-F84C42AF8973}" type="presParOf" srcId="{92CF749F-5EAD-4FF4-92B0-FF96E04E3CF5}" destId="{53A8577D-F96A-45C8-ACEC-0822807708BB}" srcOrd="2" destOrd="0" presId="urn:microsoft.com/office/officeart/2005/8/layout/process1"/>
    <dgm:cxn modelId="{76C6013B-D6F5-4E4F-B14A-57BC0B1C5B9D}" type="presParOf" srcId="{92CF749F-5EAD-4FF4-92B0-FF96E04E3CF5}" destId="{B3D8B83A-D709-4EED-AAF7-D7EB00621909}" srcOrd="3" destOrd="0" presId="urn:microsoft.com/office/officeart/2005/8/layout/process1"/>
    <dgm:cxn modelId="{3BD63385-F8AF-44CD-961A-3231F78FC51E}" type="presParOf" srcId="{B3D8B83A-D709-4EED-AAF7-D7EB00621909}" destId="{F96C7A2A-88DC-47E3-9724-FA2CF9C344AB}" srcOrd="0" destOrd="0" presId="urn:microsoft.com/office/officeart/2005/8/layout/process1"/>
    <dgm:cxn modelId="{421521B1-9CB3-4A90-8C48-ABA03D63AA2B}" type="presParOf" srcId="{92CF749F-5EAD-4FF4-92B0-FF96E04E3CF5}" destId="{16C18BDA-76EF-4336-915B-C6F0C5C71DCC}" srcOrd="4" destOrd="0" presId="urn:microsoft.com/office/officeart/2005/8/layout/process1"/>
    <dgm:cxn modelId="{A64CD45D-A317-4CD4-B7EF-C472BDFA0580}" type="presParOf" srcId="{92CF749F-5EAD-4FF4-92B0-FF96E04E3CF5}" destId="{6B630BC2-3930-469B-8FB1-4F397B026623}" srcOrd="5" destOrd="0" presId="urn:microsoft.com/office/officeart/2005/8/layout/process1"/>
    <dgm:cxn modelId="{3058F883-0096-4887-A367-544229A28CB5}" type="presParOf" srcId="{6B630BC2-3930-469B-8FB1-4F397B026623}" destId="{393B1311-73A1-47CB-82EB-46D225F1D19A}" srcOrd="0" destOrd="0" presId="urn:microsoft.com/office/officeart/2005/8/layout/process1"/>
    <dgm:cxn modelId="{26664848-6CD5-472B-8A25-ABFDFFE7AC5F}" type="presParOf" srcId="{92CF749F-5EAD-4FF4-92B0-FF96E04E3CF5}" destId="{98FAE9E7-F46C-444B-A783-11AE8023B727}" srcOrd="6" destOrd="0" presId="urn:microsoft.com/office/officeart/2005/8/layout/process1"/>
    <dgm:cxn modelId="{848E09B6-D545-4475-9AD6-FBBD0B4D55CF}" type="presParOf" srcId="{92CF749F-5EAD-4FF4-92B0-FF96E04E3CF5}" destId="{62CD84B2-2CB5-492C-B375-EF6A77364373}" srcOrd="7" destOrd="0" presId="urn:microsoft.com/office/officeart/2005/8/layout/process1"/>
    <dgm:cxn modelId="{82DECE7D-9D5C-4545-9F12-13490AE200E3}" type="presParOf" srcId="{62CD84B2-2CB5-492C-B375-EF6A77364373}" destId="{ED2615A5-EC95-4214-81A8-6E7ED23CFA74}" srcOrd="0" destOrd="0" presId="urn:microsoft.com/office/officeart/2005/8/layout/process1"/>
    <dgm:cxn modelId="{DAA42D7E-B11B-45D2-8945-F9F8FB5ED2BC}" type="presParOf" srcId="{92CF749F-5EAD-4FF4-92B0-FF96E04E3CF5}" destId="{B59C31E9-0274-4083-A80D-2E3FAADE517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2000" b="1" dirty="0"/>
            <a:t>VI</a:t>
          </a:r>
          <a:endParaRPr lang="es-PE" sz="40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 sz="2400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 sz="2400"/>
        </a:p>
      </dgm:t>
    </dgm:pt>
    <dgm:pt modelId="{0C477B12-9389-4A16-AB7C-9CA338204F5F}">
      <dgm:prSet phldrT="[Texto]" phldr="0" custT="1"/>
      <dgm:spPr/>
      <dgm:t>
        <a:bodyPr/>
        <a:lstStyle/>
        <a:p>
          <a:r>
            <a:rPr lang="es-PE" sz="1050" dirty="0"/>
            <a:t>Arquitectura del Modelo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 sz="2400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 sz="2400"/>
        </a:p>
      </dgm:t>
    </dgm:pt>
    <dgm:pt modelId="{1588978A-8A64-4C6B-8E7A-4AFD422A7596}">
      <dgm:prSet phldrT="[Texto]" phldr="0" custT="1"/>
      <dgm:spPr/>
      <dgm:t>
        <a:bodyPr/>
        <a:lstStyle/>
        <a:p>
          <a:r>
            <a:rPr lang="es-PE" sz="1050" dirty="0"/>
            <a:t>Técnica de Optimización</a:t>
          </a:r>
        </a:p>
      </dgm:t>
    </dgm:pt>
    <dgm:pt modelId="{54F28ED1-8C19-42C2-822A-06B9340034F3}" type="parTrans" cxnId="{7C583B46-DBE6-42D3-915B-99A2321A7961}">
      <dgm:prSet/>
      <dgm:spPr/>
      <dgm:t>
        <a:bodyPr/>
        <a:lstStyle/>
        <a:p>
          <a:endParaRPr lang="es-PE" sz="2400"/>
        </a:p>
      </dgm:t>
    </dgm:pt>
    <dgm:pt modelId="{75DB314A-A36F-47CD-A52F-A05824D7842F}" type="sibTrans" cxnId="{7C583B46-DBE6-42D3-915B-99A2321A7961}">
      <dgm:prSet/>
      <dgm:spPr/>
      <dgm:t>
        <a:bodyPr/>
        <a:lstStyle/>
        <a:p>
          <a:endParaRPr lang="es-PE" sz="2400"/>
        </a:p>
      </dgm:t>
    </dgm:pt>
    <dgm:pt modelId="{B47E2EC8-7AEA-4202-8C8F-DD6A1ABCAD64}">
      <dgm:prSet phldrT="[Texto]" phldr="0" custT="1"/>
      <dgm:spPr/>
      <dgm:t>
        <a:bodyPr/>
        <a:lstStyle/>
        <a:p>
          <a:r>
            <a:rPr lang="es-PE" sz="1050" dirty="0"/>
            <a:t>Hardware Target</a:t>
          </a:r>
        </a:p>
      </dgm:t>
    </dgm:pt>
    <dgm:pt modelId="{96B20AED-0F09-44E5-B09A-79D9C467E520}" type="parTrans" cxnId="{7543E35C-B6E0-41DB-A8F9-3E650DA6B094}">
      <dgm:prSet/>
      <dgm:spPr/>
      <dgm:t>
        <a:bodyPr/>
        <a:lstStyle/>
        <a:p>
          <a:endParaRPr lang="es-PE" sz="2400"/>
        </a:p>
      </dgm:t>
    </dgm:pt>
    <dgm:pt modelId="{BCB09DF6-268B-4373-8B1A-2D0BB027420E}" type="sibTrans" cxnId="{7543E35C-B6E0-41DB-A8F9-3E650DA6B094}">
      <dgm:prSet/>
      <dgm:spPr/>
      <dgm:t>
        <a:bodyPr/>
        <a:lstStyle/>
        <a:p>
          <a:endParaRPr lang="es-PE" sz="2400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3"/>
      <dgm:spPr/>
    </dgm:pt>
    <dgm:pt modelId="{EFD855C2-ED3E-46DD-88B4-C04D3B9859D0}" type="pres">
      <dgm:prSet presAssocID="{7503FAAB-148A-43EA-B5A7-0FF0E7489F68}" presName="firstChildTx" presStyleLbl="bgAccFollowNode1" presStyleIdx="0" presStyleCnt="3">
        <dgm:presLayoutVars>
          <dgm:bulletEnabled val="1"/>
        </dgm:presLayoutVars>
      </dgm:prSet>
      <dgm:spPr/>
    </dgm:pt>
    <dgm:pt modelId="{022002E1-CDCC-43E1-9798-E286AFD5E87E}" type="pres">
      <dgm:prSet presAssocID="{1588978A-8A64-4C6B-8E7A-4AFD422A7596}" presName="comp" presStyleCnt="0"/>
      <dgm:spPr/>
    </dgm:pt>
    <dgm:pt modelId="{346E97B6-328F-47A4-A9A5-2F96B5938197}" type="pres">
      <dgm:prSet presAssocID="{1588978A-8A64-4C6B-8E7A-4AFD422A7596}" presName="child" presStyleLbl="bgAccFollowNode1" presStyleIdx="1" presStyleCnt="3"/>
      <dgm:spPr/>
    </dgm:pt>
    <dgm:pt modelId="{09F9B9BB-FFBF-4D90-8D23-87140A5ED590}" type="pres">
      <dgm:prSet presAssocID="{1588978A-8A64-4C6B-8E7A-4AFD422A7596}" presName="childTx" presStyleLbl="bgAccFollowNode1" presStyleIdx="1" presStyleCnt="3">
        <dgm:presLayoutVars>
          <dgm:bulletEnabled val="1"/>
        </dgm:presLayoutVars>
      </dgm:prSet>
      <dgm:spPr/>
    </dgm:pt>
    <dgm:pt modelId="{7CF8B0C9-4289-431B-977D-F530798DCF80}" type="pres">
      <dgm:prSet presAssocID="{B47E2EC8-7AEA-4202-8C8F-DD6A1ABCAD64}" presName="comp" presStyleCnt="0"/>
      <dgm:spPr/>
    </dgm:pt>
    <dgm:pt modelId="{B679688B-3005-43B8-94E1-37D667E695CC}" type="pres">
      <dgm:prSet presAssocID="{B47E2EC8-7AEA-4202-8C8F-DD6A1ABCAD64}" presName="child" presStyleLbl="bgAccFollowNode1" presStyleIdx="2" presStyleCnt="3"/>
      <dgm:spPr/>
    </dgm:pt>
    <dgm:pt modelId="{0A68F68E-57DF-4F27-9556-64006BC4853F}" type="pres">
      <dgm:prSet presAssocID="{B47E2EC8-7AEA-4202-8C8F-DD6A1ABCAD64}" presName="childTx" presStyleLbl="bgAccFollowNode1" presStyleIdx="2" presStyleCnt="3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A75B9C1B-1379-4B19-B867-363BCAEBED4A}" type="presOf" srcId="{B47E2EC8-7AEA-4202-8C8F-DD6A1ABCAD64}" destId="{0A68F68E-57DF-4F27-9556-64006BC4853F}" srcOrd="1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783FC339-55D0-440D-A07F-B5CB1540092F}" type="presOf" srcId="{0C477B12-9389-4A16-AB7C-9CA338204F5F}" destId="{B18749C9-E68E-416B-BA4E-96BF21839071}" srcOrd="0" destOrd="0" presId="urn:microsoft.com/office/officeart/2005/8/layout/hList9"/>
    <dgm:cxn modelId="{2556683D-90EC-4A17-B972-872FEFC59630}" type="presOf" srcId="{0C477B12-9389-4A16-AB7C-9CA338204F5F}" destId="{EFD855C2-ED3E-46DD-88B4-C04D3B9859D0}" srcOrd="1" destOrd="0" presId="urn:microsoft.com/office/officeart/2005/8/layout/hList9"/>
    <dgm:cxn modelId="{7543E35C-B6E0-41DB-A8F9-3E650DA6B094}" srcId="{7503FAAB-148A-43EA-B5A7-0FF0E7489F68}" destId="{B47E2EC8-7AEA-4202-8C8F-DD6A1ABCAD64}" srcOrd="2" destOrd="0" parTransId="{96B20AED-0F09-44E5-B09A-79D9C467E520}" sibTransId="{BCB09DF6-268B-4373-8B1A-2D0BB027420E}"/>
    <dgm:cxn modelId="{18188D42-D22D-41C1-87A6-72FD58408F37}" type="presOf" srcId="{1588978A-8A64-4C6B-8E7A-4AFD422A7596}" destId="{09F9B9BB-FFBF-4D90-8D23-87140A5ED590}" srcOrd="1" destOrd="0" presId="urn:microsoft.com/office/officeart/2005/8/layout/hList9"/>
    <dgm:cxn modelId="{7C583B46-DBE6-42D3-915B-99A2321A7961}" srcId="{7503FAAB-148A-43EA-B5A7-0FF0E7489F68}" destId="{1588978A-8A64-4C6B-8E7A-4AFD422A7596}" srcOrd="1" destOrd="0" parTransId="{54F28ED1-8C19-42C2-822A-06B9340034F3}" sibTransId="{75DB314A-A36F-47CD-A52F-A05824D7842F}"/>
    <dgm:cxn modelId="{8C3BCF75-5B78-4FB6-8931-332DD612833A}" type="presOf" srcId="{7503FAAB-148A-43EA-B5A7-0FF0E7489F68}" destId="{C8F4C782-E197-4932-8C35-1B8D88623310}" srcOrd="0" destOrd="0" presId="urn:microsoft.com/office/officeart/2005/8/layout/hList9"/>
    <dgm:cxn modelId="{630F9057-1944-4895-9151-6C1182B01C24}" type="presOf" srcId="{B47E2EC8-7AEA-4202-8C8F-DD6A1ABCAD64}" destId="{B679688B-3005-43B8-94E1-37D667E695CC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CEE3A8E5-CA76-4E9A-B90F-F092B108C965}" type="presOf" srcId="{1588978A-8A64-4C6B-8E7A-4AFD422A7596}" destId="{346E97B6-328F-47A4-A9A5-2F96B5938197}" srcOrd="0" destOrd="0" presId="urn:microsoft.com/office/officeart/2005/8/layout/hList9"/>
    <dgm:cxn modelId="{CD7A2C20-A725-4072-A1C9-062A7AA2FA47}" type="presParOf" srcId="{D357832C-E8BA-411C-875E-8B7BD85E877A}" destId="{7E4F4607-9568-49DA-862C-95A9621EA399}" srcOrd="0" destOrd="0" presId="urn:microsoft.com/office/officeart/2005/8/layout/hList9"/>
    <dgm:cxn modelId="{7BB76107-A3AF-4606-80F5-A16B2E794FDF}" type="presParOf" srcId="{D357832C-E8BA-411C-875E-8B7BD85E877A}" destId="{6597502A-2D1B-4769-B387-3969DB64E37B}" srcOrd="1" destOrd="0" presId="urn:microsoft.com/office/officeart/2005/8/layout/hList9"/>
    <dgm:cxn modelId="{2B2825E3-FECA-404E-9E87-9B91EEA7FDDD}" type="presParOf" srcId="{6597502A-2D1B-4769-B387-3969DB64E37B}" destId="{8BCE2E7A-4831-4E6B-B76F-51806DC68449}" srcOrd="0" destOrd="0" presId="urn:microsoft.com/office/officeart/2005/8/layout/hList9"/>
    <dgm:cxn modelId="{6BDD7CC7-54D9-40F9-B0BD-E99443DB2FAE}" type="presParOf" srcId="{6597502A-2D1B-4769-B387-3969DB64E37B}" destId="{73E734AD-B861-45C3-9FC8-43A8830EC3F7}" srcOrd="1" destOrd="0" presId="urn:microsoft.com/office/officeart/2005/8/layout/hList9"/>
    <dgm:cxn modelId="{E90E1C5B-196B-4E2F-8698-358C625C9426}" type="presParOf" srcId="{73E734AD-B861-45C3-9FC8-43A8830EC3F7}" destId="{B18749C9-E68E-416B-BA4E-96BF21839071}" srcOrd="0" destOrd="0" presId="urn:microsoft.com/office/officeart/2005/8/layout/hList9"/>
    <dgm:cxn modelId="{61D20F1D-34C9-4B09-8012-533583221040}" type="presParOf" srcId="{73E734AD-B861-45C3-9FC8-43A8830EC3F7}" destId="{EFD855C2-ED3E-46DD-88B4-C04D3B9859D0}" srcOrd="1" destOrd="0" presId="urn:microsoft.com/office/officeart/2005/8/layout/hList9"/>
    <dgm:cxn modelId="{43E488E8-509D-41EE-AC55-021D6696E49B}" type="presParOf" srcId="{6597502A-2D1B-4769-B387-3969DB64E37B}" destId="{022002E1-CDCC-43E1-9798-E286AFD5E87E}" srcOrd="2" destOrd="0" presId="urn:microsoft.com/office/officeart/2005/8/layout/hList9"/>
    <dgm:cxn modelId="{9BCF5AA0-8160-470B-860A-15EED54F0AC4}" type="presParOf" srcId="{022002E1-CDCC-43E1-9798-E286AFD5E87E}" destId="{346E97B6-328F-47A4-A9A5-2F96B5938197}" srcOrd="0" destOrd="0" presId="urn:microsoft.com/office/officeart/2005/8/layout/hList9"/>
    <dgm:cxn modelId="{3BEF341D-F6CF-4275-A718-7F7DE0700D1B}" type="presParOf" srcId="{022002E1-CDCC-43E1-9798-E286AFD5E87E}" destId="{09F9B9BB-FFBF-4D90-8D23-87140A5ED590}" srcOrd="1" destOrd="0" presId="urn:microsoft.com/office/officeart/2005/8/layout/hList9"/>
    <dgm:cxn modelId="{A54FBDDE-21CD-475D-B65A-A736DB75911F}" type="presParOf" srcId="{6597502A-2D1B-4769-B387-3969DB64E37B}" destId="{7CF8B0C9-4289-431B-977D-F530798DCF80}" srcOrd="3" destOrd="0" presId="urn:microsoft.com/office/officeart/2005/8/layout/hList9"/>
    <dgm:cxn modelId="{AA45E313-2CAF-44E5-ACE9-B9B525F488BD}" type="presParOf" srcId="{7CF8B0C9-4289-431B-977D-F530798DCF80}" destId="{B679688B-3005-43B8-94E1-37D667E695CC}" srcOrd="0" destOrd="0" presId="urn:microsoft.com/office/officeart/2005/8/layout/hList9"/>
    <dgm:cxn modelId="{9C7319A4-578A-41AD-971C-C439CD13388C}" type="presParOf" srcId="{7CF8B0C9-4289-431B-977D-F530798DCF80}" destId="{0A68F68E-57DF-4F27-9556-64006BC4853F}" srcOrd="1" destOrd="0" presId="urn:microsoft.com/office/officeart/2005/8/layout/hList9"/>
    <dgm:cxn modelId="{3EB7DDB7-66BF-4564-9B65-7FA8977B6F39}" type="presParOf" srcId="{D357832C-E8BA-411C-875E-8B7BD85E877A}" destId="{77279D3A-1DDF-4BCC-A36F-7C5442C4FDE2}" srcOrd="2" destOrd="0" presId="urn:microsoft.com/office/officeart/2005/8/layout/hList9"/>
    <dgm:cxn modelId="{1A7C6BB0-FD42-4199-BD3F-83FE03798B09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VI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/>
        </a:p>
      </dgm:t>
    </dgm:pt>
    <dgm:pt modelId="{0C477B12-9389-4A16-AB7C-9CA338204F5F}">
      <dgm:prSet phldrT="[Texto]" phldr="0"/>
      <dgm:spPr/>
      <dgm:t>
        <a:bodyPr/>
        <a:lstStyle/>
        <a:p>
          <a:r>
            <a:rPr lang="es-PE" dirty="0"/>
            <a:t>Método de Anotación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1"/>
      <dgm:spPr/>
    </dgm:pt>
    <dgm:pt modelId="{EFD855C2-ED3E-46DD-88B4-C04D3B9859D0}" type="pres">
      <dgm:prSet presAssocID="{7503FAAB-148A-43EA-B5A7-0FF0E7489F68}" presName="firstChildTx" presStyleLbl="bgAccFollowNode1" presStyleIdx="0" presStyleCnt="1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34D30C07-4A82-41EC-859F-61D0C3DF2A9E}" type="presOf" srcId="{0C477B12-9389-4A16-AB7C-9CA338204F5F}" destId="{B18749C9-E68E-416B-BA4E-96BF21839071}" srcOrd="0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AF1D0FDD-A27C-432E-BAA0-8B54B8C176A7}" type="presOf" srcId="{0C477B12-9389-4A16-AB7C-9CA338204F5F}" destId="{EFD855C2-ED3E-46DD-88B4-C04D3B9859D0}" srcOrd="1" destOrd="0" presId="urn:microsoft.com/office/officeart/2005/8/layout/hList9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59705B2D-253B-40D4-8F09-7D44F11D49F4}" type="presParOf" srcId="{73E734AD-B861-45C3-9FC8-43A8830EC3F7}" destId="{B18749C9-E68E-416B-BA4E-96BF21839071}" srcOrd="0" destOrd="0" presId="urn:microsoft.com/office/officeart/2005/8/layout/hList9"/>
    <dgm:cxn modelId="{CC050F2E-981F-4414-9FD3-115BC85EC273}" type="presParOf" srcId="{73E734AD-B861-45C3-9FC8-43A8830EC3F7}" destId="{EFD855C2-ED3E-46DD-88B4-C04D3B9859D0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VI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/>
        </a:p>
      </dgm:t>
    </dgm:pt>
    <dgm:pt modelId="{0C477B12-9389-4A16-AB7C-9CA338204F5F}">
      <dgm:prSet phldrT="[Texto]" phldr="0"/>
      <dgm:spPr/>
      <dgm:t>
        <a:bodyPr/>
        <a:lstStyle/>
        <a:p>
          <a:r>
            <a:rPr lang="es-PE" dirty="0" err="1"/>
            <a:t>Feature</a:t>
          </a:r>
          <a:r>
            <a:rPr lang="es-PE" dirty="0"/>
            <a:t> </a:t>
          </a:r>
          <a:r>
            <a:rPr lang="es-PE" dirty="0" err="1"/>
            <a:t>Extraction</a:t>
          </a:r>
          <a:r>
            <a:rPr lang="es-PE" dirty="0"/>
            <a:t> </a:t>
          </a:r>
          <a:r>
            <a:rPr lang="es-PE" dirty="0" err="1"/>
            <a:t>Strategy</a:t>
          </a:r>
          <a:endParaRPr lang="es-PE" dirty="0"/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1"/>
      <dgm:spPr/>
    </dgm:pt>
    <dgm:pt modelId="{EFD855C2-ED3E-46DD-88B4-C04D3B9859D0}" type="pres">
      <dgm:prSet presAssocID="{7503FAAB-148A-43EA-B5A7-0FF0E7489F68}" presName="firstChildTx" presStyleLbl="bgAccFollowNode1" presStyleIdx="0" presStyleCnt="1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8A5C4289-BB4A-437D-A962-AE7DE9678015}" type="presOf" srcId="{0C477B12-9389-4A16-AB7C-9CA338204F5F}" destId="{B18749C9-E68E-416B-BA4E-96BF21839071}" srcOrd="0" destOrd="0" presId="urn:microsoft.com/office/officeart/2005/8/layout/hList9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158A67DA-569F-49A4-9E7E-4DCD9C92913B}" type="presOf" srcId="{0C477B12-9389-4A16-AB7C-9CA338204F5F}" destId="{EFD855C2-ED3E-46DD-88B4-C04D3B9859D0}" srcOrd="1" destOrd="0" presId="urn:microsoft.com/office/officeart/2005/8/layout/hList9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483211F7-6923-4891-ABB3-13EF2CAEC419}" type="presParOf" srcId="{73E734AD-B861-45C3-9FC8-43A8830EC3F7}" destId="{B18749C9-E68E-416B-BA4E-96BF21839071}" srcOrd="0" destOrd="0" presId="urn:microsoft.com/office/officeart/2005/8/layout/hList9"/>
    <dgm:cxn modelId="{0098981F-E413-46D7-963E-3B42844A9B27}" type="presParOf" srcId="{73E734AD-B861-45C3-9FC8-43A8830EC3F7}" destId="{EFD855C2-ED3E-46DD-88B4-C04D3B9859D0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VI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/>
        </a:p>
      </dgm:t>
    </dgm:pt>
    <dgm:pt modelId="{0C477B12-9389-4A16-AB7C-9CA338204F5F}">
      <dgm:prSet phldrT="[Texto]" phldr="0"/>
      <dgm:spPr/>
      <dgm:t>
        <a:bodyPr/>
        <a:lstStyle/>
        <a:p>
          <a:r>
            <a:rPr lang="es-PE" dirty="0"/>
            <a:t>Estrategia Fusión Multimodal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/>
        </a:p>
      </dgm:t>
    </dgm:pt>
    <dgm:pt modelId="{7A27B7B9-FAEA-4E4A-B18C-A5A164FA6AEF}">
      <dgm:prSet phldrT="[Texto]" phldr="0"/>
      <dgm:spPr/>
      <dgm:t>
        <a:bodyPr/>
        <a:lstStyle/>
        <a:p>
          <a:r>
            <a:rPr lang="es-PE"/>
            <a:t>Umbral de Confianza</a:t>
          </a:r>
          <a:endParaRPr lang="es-PE" dirty="0"/>
        </a:p>
      </dgm:t>
    </dgm:pt>
    <dgm:pt modelId="{60DF2981-EB53-4C1B-9EEC-48BBE9FFC3EF}" type="parTrans" cxnId="{6D2F897B-AACD-4124-824D-08452291DF12}">
      <dgm:prSet/>
      <dgm:spPr/>
      <dgm:t>
        <a:bodyPr/>
        <a:lstStyle/>
        <a:p>
          <a:endParaRPr lang="es-PE"/>
        </a:p>
      </dgm:t>
    </dgm:pt>
    <dgm:pt modelId="{4C5F4393-18A1-4AA4-92C3-A4C82F3DD221}" type="sibTrans" cxnId="{6D2F897B-AACD-4124-824D-08452291DF12}">
      <dgm:prSet/>
      <dgm:spPr/>
      <dgm:t>
        <a:bodyPr/>
        <a:lstStyle/>
        <a:p>
          <a:endParaRPr lang="es-PE"/>
        </a:p>
      </dgm:t>
    </dgm:pt>
    <dgm:pt modelId="{0B5F0578-0A42-453A-89B2-FCAACE5403B3}">
      <dgm:prSet phldrT="[Texto]" phldr="0"/>
      <dgm:spPr/>
      <dgm:t>
        <a:bodyPr/>
        <a:lstStyle/>
        <a:p>
          <a:r>
            <a:rPr lang="es-PE"/>
            <a:t>Ventana Temporal</a:t>
          </a:r>
          <a:endParaRPr lang="es-PE" dirty="0"/>
        </a:p>
      </dgm:t>
    </dgm:pt>
    <dgm:pt modelId="{9D956122-3334-4B29-8AD6-FBAB105FA39B}" type="parTrans" cxnId="{291DCC30-B6F4-463C-9113-86CFFBC0FBC8}">
      <dgm:prSet/>
      <dgm:spPr/>
      <dgm:t>
        <a:bodyPr/>
        <a:lstStyle/>
        <a:p>
          <a:endParaRPr lang="es-PE"/>
        </a:p>
      </dgm:t>
    </dgm:pt>
    <dgm:pt modelId="{936C41BC-01E1-4115-812F-779CCF52126C}" type="sibTrans" cxnId="{291DCC30-B6F4-463C-9113-86CFFBC0FBC8}">
      <dgm:prSet/>
      <dgm:spPr/>
      <dgm:t>
        <a:bodyPr/>
        <a:lstStyle/>
        <a:p>
          <a:endParaRPr lang="es-PE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3"/>
      <dgm:spPr/>
    </dgm:pt>
    <dgm:pt modelId="{EFD855C2-ED3E-46DD-88B4-C04D3B9859D0}" type="pres">
      <dgm:prSet presAssocID="{7503FAAB-148A-43EA-B5A7-0FF0E7489F68}" presName="firstChildTx" presStyleLbl="bgAccFollowNode1" presStyleIdx="0" presStyleCnt="3">
        <dgm:presLayoutVars>
          <dgm:bulletEnabled val="1"/>
        </dgm:presLayoutVars>
      </dgm:prSet>
      <dgm:spPr/>
    </dgm:pt>
    <dgm:pt modelId="{E5C53DBC-302D-4B71-AD5E-1E8C7A5A9067}" type="pres">
      <dgm:prSet presAssocID="{7A27B7B9-FAEA-4E4A-B18C-A5A164FA6AEF}" presName="comp" presStyleCnt="0"/>
      <dgm:spPr/>
    </dgm:pt>
    <dgm:pt modelId="{8845A57A-6DF7-40E8-A746-BAD1BA22FA9A}" type="pres">
      <dgm:prSet presAssocID="{7A27B7B9-FAEA-4E4A-B18C-A5A164FA6AEF}" presName="child" presStyleLbl="bgAccFollowNode1" presStyleIdx="1" presStyleCnt="3"/>
      <dgm:spPr/>
    </dgm:pt>
    <dgm:pt modelId="{77621259-6D6D-4674-9AB4-B8EC9D5D4787}" type="pres">
      <dgm:prSet presAssocID="{7A27B7B9-FAEA-4E4A-B18C-A5A164FA6AEF}" presName="childTx" presStyleLbl="bgAccFollowNode1" presStyleIdx="1" presStyleCnt="3">
        <dgm:presLayoutVars>
          <dgm:bulletEnabled val="1"/>
        </dgm:presLayoutVars>
      </dgm:prSet>
      <dgm:spPr/>
    </dgm:pt>
    <dgm:pt modelId="{4AD38B48-610D-4E3C-88A7-4B0F217680C9}" type="pres">
      <dgm:prSet presAssocID="{0B5F0578-0A42-453A-89B2-FCAACE5403B3}" presName="comp" presStyleCnt="0"/>
      <dgm:spPr/>
    </dgm:pt>
    <dgm:pt modelId="{A406DAD0-5A5A-4ADD-AB06-EF6CE8B04CDA}" type="pres">
      <dgm:prSet presAssocID="{0B5F0578-0A42-453A-89B2-FCAACE5403B3}" presName="child" presStyleLbl="bgAccFollowNode1" presStyleIdx="2" presStyleCnt="3"/>
      <dgm:spPr/>
    </dgm:pt>
    <dgm:pt modelId="{4CE4F501-8CF5-4C26-9796-F61C3331706B}" type="pres">
      <dgm:prSet presAssocID="{0B5F0578-0A42-453A-89B2-FCAACE5403B3}" presName="childTx" presStyleLbl="bgAccFollowNode1" presStyleIdx="2" presStyleCnt="3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8AE3FD14-3B8E-4B0D-9433-301EC66F491A}" type="presOf" srcId="{7A27B7B9-FAEA-4E4A-B18C-A5A164FA6AEF}" destId="{8845A57A-6DF7-40E8-A746-BAD1BA22FA9A}" srcOrd="0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291DCC30-B6F4-463C-9113-86CFFBC0FBC8}" srcId="{7503FAAB-148A-43EA-B5A7-0FF0E7489F68}" destId="{0B5F0578-0A42-453A-89B2-FCAACE5403B3}" srcOrd="2" destOrd="0" parTransId="{9D956122-3334-4B29-8AD6-FBAB105FA39B}" sibTransId="{936C41BC-01E1-4115-812F-779CCF52126C}"/>
    <dgm:cxn modelId="{DB02964F-11BD-4639-8E22-9531F4EDDA13}" type="presOf" srcId="{7A27B7B9-FAEA-4E4A-B18C-A5A164FA6AEF}" destId="{77621259-6D6D-4674-9AB4-B8EC9D5D4787}" srcOrd="1" destOrd="0" presId="urn:microsoft.com/office/officeart/2005/8/layout/hList9"/>
    <dgm:cxn modelId="{6D2F897B-AACD-4124-824D-08452291DF12}" srcId="{7503FAAB-148A-43EA-B5A7-0FF0E7489F68}" destId="{7A27B7B9-FAEA-4E4A-B18C-A5A164FA6AEF}" srcOrd="1" destOrd="0" parTransId="{60DF2981-EB53-4C1B-9EEC-48BBE9FFC3EF}" sibTransId="{4C5F4393-18A1-4AA4-92C3-A4C82F3DD221}"/>
    <dgm:cxn modelId="{8A5C4289-BB4A-437D-A962-AE7DE9678015}" type="presOf" srcId="{0C477B12-9389-4A16-AB7C-9CA338204F5F}" destId="{B18749C9-E68E-416B-BA4E-96BF21839071}" srcOrd="0" destOrd="0" presId="urn:microsoft.com/office/officeart/2005/8/layout/hList9"/>
    <dgm:cxn modelId="{CC1434BA-F6A7-4554-A769-BB30AADE4C05}" type="presOf" srcId="{0B5F0578-0A42-453A-89B2-FCAACE5403B3}" destId="{A406DAD0-5A5A-4ADD-AB06-EF6CE8B04CDA}" srcOrd="0" destOrd="0" presId="urn:microsoft.com/office/officeart/2005/8/layout/hList9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158A67DA-569F-49A4-9E7E-4DCD9C92913B}" type="presOf" srcId="{0C477B12-9389-4A16-AB7C-9CA338204F5F}" destId="{EFD855C2-ED3E-46DD-88B4-C04D3B9859D0}" srcOrd="1" destOrd="0" presId="urn:microsoft.com/office/officeart/2005/8/layout/hList9"/>
    <dgm:cxn modelId="{380E42FA-CE78-41AA-B74B-A0CD1B9554D5}" type="presOf" srcId="{0B5F0578-0A42-453A-89B2-FCAACE5403B3}" destId="{4CE4F501-8CF5-4C26-9796-F61C3331706B}" srcOrd="1" destOrd="0" presId="urn:microsoft.com/office/officeart/2005/8/layout/hList9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483211F7-6923-4891-ABB3-13EF2CAEC419}" type="presParOf" srcId="{73E734AD-B861-45C3-9FC8-43A8830EC3F7}" destId="{B18749C9-E68E-416B-BA4E-96BF21839071}" srcOrd="0" destOrd="0" presId="urn:microsoft.com/office/officeart/2005/8/layout/hList9"/>
    <dgm:cxn modelId="{0098981F-E413-46D7-963E-3B42844A9B27}" type="presParOf" srcId="{73E734AD-B861-45C3-9FC8-43A8830EC3F7}" destId="{EFD855C2-ED3E-46DD-88B4-C04D3B9859D0}" srcOrd="1" destOrd="0" presId="urn:microsoft.com/office/officeart/2005/8/layout/hList9"/>
    <dgm:cxn modelId="{79FB6F45-097E-46EA-9634-6CCFAE1E4021}" type="presParOf" srcId="{6597502A-2D1B-4769-B387-3969DB64E37B}" destId="{E5C53DBC-302D-4B71-AD5E-1E8C7A5A9067}" srcOrd="2" destOrd="0" presId="urn:microsoft.com/office/officeart/2005/8/layout/hList9"/>
    <dgm:cxn modelId="{A9731684-F168-448A-B5B7-DCA7A5711A23}" type="presParOf" srcId="{E5C53DBC-302D-4B71-AD5E-1E8C7A5A9067}" destId="{8845A57A-6DF7-40E8-A746-BAD1BA22FA9A}" srcOrd="0" destOrd="0" presId="urn:microsoft.com/office/officeart/2005/8/layout/hList9"/>
    <dgm:cxn modelId="{75FA89D1-1DD0-4303-AAAA-E649908C6DDF}" type="presParOf" srcId="{E5C53DBC-302D-4B71-AD5E-1E8C7A5A9067}" destId="{77621259-6D6D-4674-9AB4-B8EC9D5D4787}" srcOrd="1" destOrd="0" presId="urn:microsoft.com/office/officeart/2005/8/layout/hList9"/>
    <dgm:cxn modelId="{5DDF56F2-52ED-4F83-AAA4-E7ABA28DDF62}" type="presParOf" srcId="{6597502A-2D1B-4769-B387-3969DB64E37B}" destId="{4AD38B48-610D-4E3C-88A7-4B0F217680C9}" srcOrd="3" destOrd="0" presId="urn:microsoft.com/office/officeart/2005/8/layout/hList9"/>
    <dgm:cxn modelId="{28451BFE-7846-48DC-8EC4-D6864CBA1C38}" type="presParOf" srcId="{4AD38B48-610D-4E3C-88A7-4B0F217680C9}" destId="{A406DAD0-5A5A-4ADD-AB06-EF6CE8B04CDA}" srcOrd="0" destOrd="0" presId="urn:microsoft.com/office/officeart/2005/8/layout/hList9"/>
    <dgm:cxn modelId="{526EC757-F94A-4F28-89A2-D4B19E8DD1CB}" type="presParOf" srcId="{4AD38B48-610D-4E3C-88A7-4B0F217680C9}" destId="{4CE4F501-8CF5-4C26-9796-F61C3331706B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VD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/>
        </a:p>
      </dgm:t>
    </dgm:pt>
    <dgm:pt modelId="{0C477B12-9389-4A16-AB7C-9CA338204F5F}">
      <dgm:prSet phldrT="[Texto]" phldr="0"/>
      <dgm:spPr/>
      <dgm:t>
        <a:bodyPr/>
        <a:lstStyle/>
        <a:p>
          <a:r>
            <a:rPr lang="es-PE" dirty="0"/>
            <a:t>Clasificación de Estados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1"/>
      <dgm:spPr/>
    </dgm:pt>
    <dgm:pt modelId="{EFD855C2-ED3E-46DD-88B4-C04D3B9859D0}" type="pres">
      <dgm:prSet presAssocID="{7503FAAB-148A-43EA-B5A7-0FF0E7489F68}" presName="firstChildTx" presStyleLbl="bgAccFollowNode1" presStyleIdx="0" presStyleCnt="1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76F6C004-9408-4C15-93FB-E1CB2AEA6E62}" type="presOf" srcId="{0C477B12-9389-4A16-AB7C-9CA338204F5F}" destId="{B18749C9-E68E-416B-BA4E-96BF21839071}" srcOrd="0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3A681A70-8D77-4CBD-92F2-0A9DA5B1D792}" type="presOf" srcId="{0C477B12-9389-4A16-AB7C-9CA338204F5F}" destId="{EFD855C2-ED3E-46DD-88B4-C04D3B9859D0}" srcOrd="1" destOrd="0" presId="urn:microsoft.com/office/officeart/2005/8/layout/hList9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5FB468DB-5C65-4B33-8A22-49F0C791145C}" type="presParOf" srcId="{73E734AD-B861-45C3-9FC8-43A8830EC3F7}" destId="{B18749C9-E68E-416B-BA4E-96BF21839071}" srcOrd="0" destOrd="0" presId="urn:microsoft.com/office/officeart/2005/8/layout/hList9"/>
    <dgm:cxn modelId="{00BF3E9D-9102-4133-AB49-DE1E68CA01A4}" type="presParOf" srcId="{73E734AD-B861-45C3-9FC8-43A8830EC3F7}" destId="{EFD855C2-ED3E-46DD-88B4-C04D3B9859D0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VD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 sz="3200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 sz="3200"/>
        </a:p>
      </dgm:t>
    </dgm:pt>
    <dgm:pt modelId="{0C477B12-9389-4A16-AB7C-9CA338204F5F}">
      <dgm:prSet phldrT="[Texto]" phldr="0" custT="1"/>
      <dgm:spPr/>
      <dgm:t>
        <a:bodyPr/>
        <a:lstStyle/>
        <a:p>
          <a:r>
            <a:rPr lang="es-PE" sz="1100" dirty="0"/>
            <a:t>Latencia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 sz="3200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 sz="3200"/>
        </a:p>
      </dgm:t>
    </dgm:pt>
    <dgm:pt modelId="{608FA8BA-34FF-414C-A37E-5CA091F20584}">
      <dgm:prSet phldrT="[Texto]" phldr="0" custT="1"/>
      <dgm:spPr/>
      <dgm:t>
        <a:bodyPr/>
        <a:lstStyle/>
        <a:p>
          <a:r>
            <a:rPr lang="es-PE" sz="1100"/>
            <a:t>Calidad del Modelo</a:t>
          </a:r>
          <a:endParaRPr lang="es-PE" sz="1100" dirty="0"/>
        </a:p>
      </dgm:t>
    </dgm:pt>
    <dgm:pt modelId="{DF2DD5BF-FAA9-496A-BC16-99C22173A3BF}" type="parTrans" cxnId="{84E3A638-F17B-4FD7-99B8-8612319AA9F0}">
      <dgm:prSet/>
      <dgm:spPr/>
      <dgm:t>
        <a:bodyPr/>
        <a:lstStyle/>
        <a:p>
          <a:endParaRPr lang="es-PE" sz="3200"/>
        </a:p>
      </dgm:t>
    </dgm:pt>
    <dgm:pt modelId="{DE9E94DE-9211-4243-A13B-DF5ED889153D}" type="sibTrans" cxnId="{84E3A638-F17B-4FD7-99B8-8612319AA9F0}">
      <dgm:prSet/>
      <dgm:spPr/>
      <dgm:t>
        <a:bodyPr/>
        <a:lstStyle/>
        <a:p>
          <a:endParaRPr lang="es-PE" sz="3200"/>
        </a:p>
      </dgm:t>
    </dgm:pt>
    <dgm:pt modelId="{D85F43A7-B49A-4667-8FD9-EC820570DF09}">
      <dgm:prSet phldrT="[Texto]" phldr="0" custT="1"/>
      <dgm:spPr/>
      <dgm:t>
        <a:bodyPr/>
        <a:lstStyle/>
        <a:p>
          <a:r>
            <a:rPr lang="es-PE" sz="1100"/>
            <a:t>Recursos Computacionales</a:t>
          </a:r>
          <a:endParaRPr lang="es-PE" sz="1100" dirty="0"/>
        </a:p>
      </dgm:t>
    </dgm:pt>
    <dgm:pt modelId="{F45FDAEE-7BE0-4668-9FDD-8CEE22BA16DC}" type="parTrans" cxnId="{DD47A294-DCE0-423D-97CA-FEA9698A7E3E}">
      <dgm:prSet/>
      <dgm:spPr/>
      <dgm:t>
        <a:bodyPr/>
        <a:lstStyle/>
        <a:p>
          <a:endParaRPr lang="es-PE" sz="3200"/>
        </a:p>
      </dgm:t>
    </dgm:pt>
    <dgm:pt modelId="{94E05531-D8A6-4C6F-9C0F-BE6C778BC1DB}" type="sibTrans" cxnId="{DD47A294-DCE0-423D-97CA-FEA9698A7E3E}">
      <dgm:prSet/>
      <dgm:spPr/>
      <dgm:t>
        <a:bodyPr/>
        <a:lstStyle/>
        <a:p>
          <a:endParaRPr lang="es-PE" sz="3200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3"/>
      <dgm:spPr/>
    </dgm:pt>
    <dgm:pt modelId="{EFD855C2-ED3E-46DD-88B4-C04D3B9859D0}" type="pres">
      <dgm:prSet presAssocID="{7503FAAB-148A-43EA-B5A7-0FF0E7489F68}" presName="firstChildTx" presStyleLbl="bgAccFollowNode1" presStyleIdx="0" presStyleCnt="3">
        <dgm:presLayoutVars>
          <dgm:bulletEnabled val="1"/>
        </dgm:presLayoutVars>
      </dgm:prSet>
      <dgm:spPr/>
    </dgm:pt>
    <dgm:pt modelId="{145C1216-9F62-4E77-B711-E59F717FCC79}" type="pres">
      <dgm:prSet presAssocID="{608FA8BA-34FF-414C-A37E-5CA091F20584}" presName="comp" presStyleCnt="0"/>
      <dgm:spPr/>
    </dgm:pt>
    <dgm:pt modelId="{04FE5A30-4B38-4911-90FB-FBA3C03FC317}" type="pres">
      <dgm:prSet presAssocID="{608FA8BA-34FF-414C-A37E-5CA091F20584}" presName="child" presStyleLbl="bgAccFollowNode1" presStyleIdx="1" presStyleCnt="3"/>
      <dgm:spPr/>
    </dgm:pt>
    <dgm:pt modelId="{85328E7A-5318-42CA-A96D-0586FFC30088}" type="pres">
      <dgm:prSet presAssocID="{608FA8BA-34FF-414C-A37E-5CA091F20584}" presName="childTx" presStyleLbl="bgAccFollowNode1" presStyleIdx="1" presStyleCnt="3">
        <dgm:presLayoutVars>
          <dgm:bulletEnabled val="1"/>
        </dgm:presLayoutVars>
      </dgm:prSet>
      <dgm:spPr/>
    </dgm:pt>
    <dgm:pt modelId="{2D6AD950-F124-46E4-B65A-C9573AC7E081}" type="pres">
      <dgm:prSet presAssocID="{D85F43A7-B49A-4667-8FD9-EC820570DF09}" presName="comp" presStyleCnt="0"/>
      <dgm:spPr/>
    </dgm:pt>
    <dgm:pt modelId="{C6CB18E7-FBE3-4D41-BD7E-18705EA59093}" type="pres">
      <dgm:prSet presAssocID="{D85F43A7-B49A-4667-8FD9-EC820570DF09}" presName="child" presStyleLbl="bgAccFollowNode1" presStyleIdx="2" presStyleCnt="3"/>
      <dgm:spPr/>
    </dgm:pt>
    <dgm:pt modelId="{8E8C1EEB-DB84-43FC-AF42-5496EA4D4A71}" type="pres">
      <dgm:prSet presAssocID="{D85F43A7-B49A-4667-8FD9-EC820570DF09}" presName="childTx" presStyleLbl="bgAccFollowNode1" presStyleIdx="2" presStyleCnt="3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76F6C004-9408-4C15-93FB-E1CB2AEA6E62}" type="presOf" srcId="{0C477B12-9389-4A16-AB7C-9CA338204F5F}" destId="{B18749C9-E68E-416B-BA4E-96BF21839071}" srcOrd="0" destOrd="0" presId="urn:microsoft.com/office/officeart/2005/8/layout/hList9"/>
    <dgm:cxn modelId="{852A410F-4293-4935-9FE3-BAF6789728D1}" type="presOf" srcId="{D85F43A7-B49A-4667-8FD9-EC820570DF09}" destId="{8E8C1EEB-DB84-43FC-AF42-5496EA4D4A71}" srcOrd="1" destOrd="0" presId="urn:microsoft.com/office/officeart/2005/8/layout/hList9"/>
    <dgm:cxn modelId="{BB825C1E-2E4C-430D-AF00-2AB21D3A8A7B}" type="presOf" srcId="{D85F43A7-B49A-4667-8FD9-EC820570DF09}" destId="{C6CB18E7-FBE3-4D41-BD7E-18705EA59093}" srcOrd="0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84E3A638-F17B-4FD7-99B8-8612319AA9F0}" srcId="{7503FAAB-148A-43EA-B5A7-0FF0E7489F68}" destId="{608FA8BA-34FF-414C-A37E-5CA091F20584}" srcOrd="1" destOrd="0" parTransId="{DF2DD5BF-FAA9-496A-BC16-99C22173A3BF}" sibTransId="{DE9E94DE-9211-4243-A13B-DF5ED889153D}"/>
    <dgm:cxn modelId="{B7A8D465-51A9-45C7-AC3B-1ADABBFA01D0}" type="presOf" srcId="{608FA8BA-34FF-414C-A37E-5CA091F20584}" destId="{04FE5A30-4B38-4911-90FB-FBA3C03FC317}" srcOrd="0" destOrd="0" presId="urn:microsoft.com/office/officeart/2005/8/layout/hList9"/>
    <dgm:cxn modelId="{3A681A70-8D77-4CBD-92F2-0A9DA5B1D792}" type="presOf" srcId="{0C477B12-9389-4A16-AB7C-9CA338204F5F}" destId="{EFD855C2-ED3E-46DD-88B4-C04D3B9859D0}" srcOrd="1" destOrd="0" presId="urn:microsoft.com/office/officeart/2005/8/layout/hList9"/>
    <dgm:cxn modelId="{DD47A294-DCE0-423D-97CA-FEA9698A7E3E}" srcId="{7503FAAB-148A-43EA-B5A7-0FF0E7489F68}" destId="{D85F43A7-B49A-4667-8FD9-EC820570DF09}" srcOrd="2" destOrd="0" parTransId="{F45FDAEE-7BE0-4668-9FDD-8CEE22BA16DC}" sibTransId="{94E05531-D8A6-4C6F-9C0F-BE6C778BC1DB}"/>
    <dgm:cxn modelId="{05DFB8A9-3EEF-480C-987C-E4C6458BDCD7}" type="presOf" srcId="{608FA8BA-34FF-414C-A37E-5CA091F20584}" destId="{85328E7A-5318-42CA-A96D-0586FFC30088}" srcOrd="1" destOrd="0" presId="urn:microsoft.com/office/officeart/2005/8/layout/hList9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5FB468DB-5C65-4B33-8A22-49F0C791145C}" type="presParOf" srcId="{73E734AD-B861-45C3-9FC8-43A8830EC3F7}" destId="{B18749C9-E68E-416B-BA4E-96BF21839071}" srcOrd="0" destOrd="0" presId="urn:microsoft.com/office/officeart/2005/8/layout/hList9"/>
    <dgm:cxn modelId="{00BF3E9D-9102-4133-AB49-DE1E68CA01A4}" type="presParOf" srcId="{73E734AD-B861-45C3-9FC8-43A8830EC3F7}" destId="{EFD855C2-ED3E-46DD-88B4-C04D3B9859D0}" srcOrd="1" destOrd="0" presId="urn:microsoft.com/office/officeart/2005/8/layout/hList9"/>
    <dgm:cxn modelId="{411559AD-C0F8-455A-8A7C-FFCF3427AA82}" type="presParOf" srcId="{6597502A-2D1B-4769-B387-3969DB64E37B}" destId="{145C1216-9F62-4E77-B711-E59F717FCC79}" srcOrd="2" destOrd="0" presId="urn:microsoft.com/office/officeart/2005/8/layout/hList9"/>
    <dgm:cxn modelId="{24155E27-A9E5-40AC-A001-6954DB938337}" type="presParOf" srcId="{145C1216-9F62-4E77-B711-E59F717FCC79}" destId="{04FE5A30-4B38-4911-90FB-FBA3C03FC317}" srcOrd="0" destOrd="0" presId="urn:microsoft.com/office/officeart/2005/8/layout/hList9"/>
    <dgm:cxn modelId="{F7560294-E347-484E-B7B6-E02EA4701E57}" type="presParOf" srcId="{145C1216-9F62-4E77-B711-E59F717FCC79}" destId="{85328E7A-5318-42CA-A96D-0586FFC30088}" srcOrd="1" destOrd="0" presId="urn:microsoft.com/office/officeart/2005/8/layout/hList9"/>
    <dgm:cxn modelId="{1CF36B09-538B-45F4-BF66-93EABEF820EB}" type="presParOf" srcId="{6597502A-2D1B-4769-B387-3969DB64E37B}" destId="{2D6AD950-F124-46E4-B65A-C9573AC7E081}" srcOrd="3" destOrd="0" presId="urn:microsoft.com/office/officeart/2005/8/layout/hList9"/>
    <dgm:cxn modelId="{B8839380-B974-47C4-A1F7-729FD7E984F7}" type="presParOf" srcId="{2D6AD950-F124-46E4-B65A-C9573AC7E081}" destId="{C6CB18E7-FBE3-4D41-BD7E-18705EA59093}" srcOrd="0" destOrd="0" presId="urn:microsoft.com/office/officeart/2005/8/layout/hList9"/>
    <dgm:cxn modelId="{6EF5DABF-4D55-4ADC-B9D5-C4A03C81A4B5}" type="presParOf" srcId="{2D6AD950-F124-46E4-B65A-C9573AC7E081}" destId="{8E8C1EEB-DB84-43FC-AF42-5496EA4D4A71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31BA41-1746-4A59-A01A-A77ECE2F9284}" type="doc">
      <dgm:prSet loTypeId="urn:microsoft.com/office/officeart/2005/8/layout/hList9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7503FAAB-148A-43EA-B5A7-0FF0E7489F68}">
      <dgm:prSet phldrT="[Texto]" phldr="0" custT="1"/>
      <dgm:spPr/>
      <dgm:t>
        <a:bodyPr/>
        <a:lstStyle/>
        <a:p>
          <a:r>
            <a:rPr lang="es-PE" sz="1600" b="1" dirty="0"/>
            <a:t>VD</a:t>
          </a:r>
          <a:endParaRPr lang="es-PE" sz="3200" b="1" dirty="0"/>
        </a:p>
      </dgm:t>
    </dgm:pt>
    <dgm:pt modelId="{DF06974E-1275-4F74-8BD2-4653A7AD2E04}" type="parTrans" cxnId="{A7A10EC2-F1A1-413E-86BD-84FB8B336731}">
      <dgm:prSet/>
      <dgm:spPr/>
      <dgm:t>
        <a:bodyPr/>
        <a:lstStyle/>
        <a:p>
          <a:endParaRPr lang="es-PE"/>
        </a:p>
      </dgm:t>
    </dgm:pt>
    <dgm:pt modelId="{DBB1EF8D-9763-4538-97F9-2933DDBC54FC}" type="sibTrans" cxnId="{A7A10EC2-F1A1-413E-86BD-84FB8B336731}">
      <dgm:prSet/>
      <dgm:spPr/>
      <dgm:t>
        <a:bodyPr/>
        <a:lstStyle/>
        <a:p>
          <a:endParaRPr lang="es-PE"/>
        </a:p>
      </dgm:t>
    </dgm:pt>
    <dgm:pt modelId="{0C477B12-9389-4A16-AB7C-9CA338204F5F}">
      <dgm:prSet phldrT="[Texto]" phldr="0"/>
      <dgm:spPr/>
      <dgm:t>
        <a:bodyPr/>
        <a:lstStyle/>
        <a:p>
          <a:r>
            <a:rPr lang="es-PE" dirty="0"/>
            <a:t>Usabilidad</a:t>
          </a:r>
        </a:p>
      </dgm:t>
    </dgm:pt>
    <dgm:pt modelId="{DB85F2DA-597B-4F29-A7D7-350120F545D1}" type="parTrans" cxnId="{6AEB782E-81EA-4A1C-A9FA-AF684244ED2B}">
      <dgm:prSet/>
      <dgm:spPr/>
      <dgm:t>
        <a:bodyPr/>
        <a:lstStyle/>
        <a:p>
          <a:endParaRPr lang="es-PE"/>
        </a:p>
      </dgm:t>
    </dgm:pt>
    <dgm:pt modelId="{95BA0907-9E93-4CA9-9CCC-0E57B359D397}" type="sibTrans" cxnId="{6AEB782E-81EA-4A1C-A9FA-AF684244ED2B}">
      <dgm:prSet/>
      <dgm:spPr/>
      <dgm:t>
        <a:bodyPr/>
        <a:lstStyle/>
        <a:p>
          <a:endParaRPr lang="es-PE"/>
        </a:p>
      </dgm:t>
    </dgm:pt>
    <dgm:pt modelId="{0BE697BD-C4B4-4F30-B292-0646E4E25875}">
      <dgm:prSet phldrT="[Texto]" phldr="0"/>
      <dgm:spPr/>
      <dgm:t>
        <a:bodyPr/>
        <a:lstStyle/>
        <a:p>
          <a:r>
            <a:rPr lang="es-PE"/>
            <a:t>Precisión</a:t>
          </a:r>
          <a:endParaRPr lang="es-PE" dirty="0"/>
        </a:p>
      </dgm:t>
    </dgm:pt>
    <dgm:pt modelId="{041C5AE2-8CF2-4132-8AF5-C93DA837CBB0}" type="parTrans" cxnId="{00E63E55-0498-4B21-ACA8-6CEAECB94893}">
      <dgm:prSet/>
      <dgm:spPr/>
      <dgm:t>
        <a:bodyPr/>
        <a:lstStyle/>
        <a:p>
          <a:endParaRPr lang="es-PE"/>
        </a:p>
      </dgm:t>
    </dgm:pt>
    <dgm:pt modelId="{368B067C-B97B-4268-83E3-AAEE5C4F93EE}" type="sibTrans" cxnId="{00E63E55-0498-4B21-ACA8-6CEAECB94893}">
      <dgm:prSet/>
      <dgm:spPr/>
      <dgm:t>
        <a:bodyPr/>
        <a:lstStyle/>
        <a:p>
          <a:endParaRPr lang="es-PE"/>
        </a:p>
      </dgm:t>
    </dgm:pt>
    <dgm:pt modelId="{D357832C-E8BA-411C-875E-8B7BD85E877A}" type="pres">
      <dgm:prSet presAssocID="{3831BA41-1746-4A59-A01A-A77ECE2F9284}" presName="list" presStyleCnt="0">
        <dgm:presLayoutVars>
          <dgm:dir/>
          <dgm:animLvl val="lvl"/>
        </dgm:presLayoutVars>
      </dgm:prSet>
      <dgm:spPr/>
    </dgm:pt>
    <dgm:pt modelId="{7E4F4607-9568-49DA-862C-95A9621EA399}" type="pres">
      <dgm:prSet presAssocID="{7503FAAB-148A-43EA-B5A7-0FF0E7489F68}" presName="posSpace" presStyleCnt="0"/>
      <dgm:spPr/>
    </dgm:pt>
    <dgm:pt modelId="{6597502A-2D1B-4769-B387-3969DB64E37B}" type="pres">
      <dgm:prSet presAssocID="{7503FAAB-148A-43EA-B5A7-0FF0E7489F68}" presName="vertFlow" presStyleCnt="0"/>
      <dgm:spPr/>
    </dgm:pt>
    <dgm:pt modelId="{8BCE2E7A-4831-4E6B-B76F-51806DC68449}" type="pres">
      <dgm:prSet presAssocID="{7503FAAB-148A-43EA-B5A7-0FF0E7489F68}" presName="topSpace" presStyleCnt="0"/>
      <dgm:spPr/>
    </dgm:pt>
    <dgm:pt modelId="{73E734AD-B861-45C3-9FC8-43A8830EC3F7}" type="pres">
      <dgm:prSet presAssocID="{7503FAAB-148A-43EA-B5A7-0FF0E7489F68}" presName="firstComp" presStyleCnt="0"/>
      <dgm:spPr/>
    </dgm:pt>
    <dgm:pt modelId="{B18749C9-E68E-416B-BA4E-96BF21839071}" type="pres">
      <dgm:prSet presAssocID="{7503FAAB-148A-43EA-B5A7-0FF0E7489F68}" presName="firstChild" presStyleLbl="bgAccFollowNode1" presStyleIdx="0" presStyleCnt="2"/>
      <dgm:spPr/>
    </dgm:pt>
    <dgm:pt modelId="{EFD855C2-ED3E-46DD-88B4-C04D3B9859D0}" type="pres">
      <dgm:prSet presAssocID="{7503FAAB-148A-43EA-B5A7-0FF0E7489F68}" presName="firstChildTx" presStyleLbl="bgAccFollowNode1" presStyleIdx="0" presStyleCnt="2">
        <dgm:presLayoutVars>
          <dgm:bulletEnabled val="1"/>
        </dgm:presLayoutVars>
      </dgm:prSet>
      <dgm:spPr/>
    </dgm:pt>
    <dgm:pt modelId="{CC5AB609-4BD8-40DE-B5A0-9CCC5F092F02}" type="pres">
      <dgm:prSet presAssocID="{0BE697BD-C4B4-4F30-B292-0646E4E25875}" presName="comp" presStyleCnt="0"/>
      <dgm:spPr/>
    </dgm:pt>
    <dgm:pt modelId="{D8DC08C0-DA37-4F7C-8A49-F570F0382FF6}" type="pres">
      <dgm:prSet presAssocID="{0BE697BD-C4B4-4F30-B292-0646E4E25875}" presName="child" presStyleLbl="bgAccFollowNode1" presStyleIdx="1" presStyleCnt="2"/>
      <dgm:spPr/>
    </dgm:pt>
    <dgm:pt modelId="{9BF4E421-DF99-46F8-8C35-73F24F6AE2E6}" type="pres">
      <dgm:prSet presAssocID="{0BE697BD-C4B4-4F30-B292-0646E4E25875}" presName="childTx" presStyleLbl="bgAccFollowNode1" presStyleIdx="1" presStyleCnt="2">
        <dgm:presLayoutVars>
          <dgm:bulletEnabled val="1"/>
        </dgm:presLayoutVars>
      </dgm:prSet>
      <dgm:spPr/>
    </dgm:pt>
    <dgm:pt modelId="{77279D3A-1DDF-4BCC-A36F-7C5442C4FDE2}" type="pres">
      <dgm:prSet presAssocID="{7503FAAB-148A-43EA-B5A7-0FF0E7489F68}" presName="negSpace" presStyleCnt="0"/>
      <dgm:spPr/>
    </dgm:pt>
    <dgm:pt modelId="{C8F4C782-E197-4932-8C35-1B8D88623310}" type="pres">
      <dgm:prSet presAssocID="{7503FAAB-148A-43EA-B5A7-0FF0E7489F68}" presName="circle" presStyleLbl="node1" presStyleIdx="0" presStyleCnt="1"/>
      <dgm:spPr/>
    </dgm:pt>
  </dgm:ptLst>
  <dgm:cxnLst>
    <dgm:cxn modelId="{76F6C004-9408-4C15-93FB-E1CB2AEA6E62}" type="presOf" srcId="{0C477B12-9389-4A16-AB7C-9CA338204F5F}" destId="{B18749C9-E68E-416B-BA4E-96BF21839071}" srcOrd="0" destOrd="0" presId="urn:microsoft.com/office/officeart/2005/8/layout/hList9"/>
    <dgm:cxn modelId="{A3604C24-B9A0-4339-9B22-45FFE99FDB50}" type="presOf" srcId="{3831BA41-1746-4A59-A01A-A77ECE2F9284}" destId="{D357832C-E8BA-411C-875E-8B7BD85E877A}" srcOrd="0" destOrd="0" presId="urn:microsoft.com/office/officeart/2005/8/layout/hList9"/>
    <dgm:cxn modelId="{6AEB782E-81EA-4A1C-A9FA-AF684244ED2B}" srcId="{7503FAAB-148A-43EA-B5A7-0FF0E7489F68}" destId="{0C477B12-9389-4A16-AB7C-9CA338204F5F}" srcOrd="0" destOrd="0" parTransId="{DB85F2DA-597B-4F29-A7D7-350120F545D1}" sibTransId="{95BA0907-9E93-4CA9-9CCC-0E57B359D397}"/>
    <dgm:cxn modelId="{FD3A4367-191E-4D5A-8BA2-CFE5F5B0E6CF}" type="presOf" srcId="{0BE697BD-C4B4-4F30-B292-0646E4E25875}" destId="{9BF4E421-DF99-46F8-8C35-73F24F6AE2E6}" srcOrd="1" destOrd="0" presId="urn:microsoft.com/office/officeart/2005/8/layout/hList9"/>
    <dgm:cxn modelId="{3A681A70-8D77-4CBD-92F2-0A9DA5B1D792}" type="presOf" srcId="{0C477B12-9389-4A16-AB7C-9CA338204F5F}" destId="{EFD855C2-ED3E-46DD-88B4-C04D3B9859D0}" srcOrd="1" destOrd="0" presId="urn:microsoft.com/office/officeart/2005/8/layout/hList9"/>
    <dgm:cxn modelId="{1C025E72-5413-4303-8C45-504D47053BC2}" type="presOf" srcId="{0BE697BD-C4B4-4F30-B292-0646E4E25875}" destId="{D8DC08C0-DA37-4F7C-8A49-F570F0382FF6}" srcOrd="0" destOrd="0" presId="urn:microsoft.com/office/officeart/2005/8/layout/hList9"/>
    <dgm:cxn modelId="{00E63E55-0498-4B21-ACA8-6CEAECB94893}" srcId="{7503FAAB-148A-43EA-B5A7-0FF0E7489F68}" destId="{0BE697BD-C4B4-4F30-B292-0646E4E25875}" srcOrd="1" destOrd="0" parTransId="{041C5AE2-8CF2-4132-8AF5-C93DA837CBB0}" sibTransId="{368B067C-B97B-4268-83E3-AAEE5C4F93EE}"/>
    <dgm:cxn modelId="{95C8D9BD-68CE-4145-A46A-142B62CCABAF}" type="presOf" srcId="{7503FAAB-148A-43EA-B5A7-0FF0E7489F68}" destId="{C8F4C782-E197-4932-8C35-1B8D88623310}" srcOrd="0" destOrd="0" presId="urn:microsoft.com/office/officeart/2005/8/layout/hList9"/>
    <dgm:cxn modelId="{A7A10EC2-F1A1-413E-86BD-84FB8B336731}" srcId="{3831BA41-1746-4A59-A01A-A77ECE2F9284}" destId="{7503FAAB-148A-43EA-B5A7-0FF0E7489F68}" srcOrd="0" destOrd="0" parTransId="{DF06974E-1275-4F74-8BD2-4653A7AD2E04}" sibTransId="{DBB1EF8D-9763-4538-97F9-2933DDBC54FC}"/>
    <dgm:cxn modelId="{A81FCAA1-E9D8-4849-8093-4B9E94CB4188}" type="presParOf" srcId="{D357832C-E8BA-411C-875E-8B7BD85E877A}" destId="{7E4F4607-9568-49DA-862C-95A9621EA399}" srcOrd="0" destOrd="0" presId="urn:microsoft.com/office/officeart/2005/8/layout/hList9"/>
    <dgm:cxn modelId="{9A4E724C-92A4-417B-9B2E-B9A11976980E}" type="presParOf" srcId="{D357832C-E8BA-411C-875E-8B7BD85E877A}" destId="{6597502A-2D1B-4769-B387-3969DB64E37B}" srcOrd="1" destOrd="0" presId="urn:microsoft.com/office/officeart/2005/8/layout/hList9"/>
    <dgm:cxn modelId="{C4252ED0-F8DC-4FA0-8D92-CC88B3E9DA81}" type="presParOf" srcId="{6597502A-2D1B-4769-B387-3969DB64E37B}" destId="{8BCE2E7A-4831-4E6B-B76F-51806DC68449}" srcOrd="0" destOrd="0" presId="urn:microsoft.com/office/officeart/2005/8/layout/hList9"/>
    <dgm:cxn modelId="{B1B214B6-04D8-44C7-A7C1-6151E808396E}" type="presParOf" srcId="{6597502A-2D1B-4769-B387-3969DB64E37B}" destId="{73E734AD-B861-45C3-9FC8-43A8830EC3F7}" srcOrd="1" destOrd="0" presId="urn:microsoft.com/office/officeart/2005/8/layout/hList9"/>
    <dgm:cxn modelId="{5FB468DB-5C65-4B33-8A22-49F0C791145C}" type="presParOf" srcId="{73E734AD-B861-45C3-9FC8-43A8830EC3F7}" destId="{B18749C9-E68E-416B-BA4E-96BF21839071}" srcOrd="0" destOrd="0" presId="urn:microsoft.com/office/officeart/2005/8/layout/hList9"/>
    <dgm:cxn modelId="{00BF3E9D-9102-4133-AB49-DE1E68CA01A4}" type="presParOf" srcId="{73E734AD-B861-45C3-9FC8-43A8830EC3F7}" destId="{EFD855C2-ED3E-46DD-88B4-C04D3B9859D0}" srcOrd="1" destOrd="0" presId="urn:microsoft.com/office/officeart/2005/8/layout/hList9"/>
    <dgm:cxn modelId="{8F253784-B8CA-43D9-90E3-49A0322D05FA}" type="presParOf" srcId="{6597502A-2D1B-4769-B387-3969DB64E37B}" destId="{CC5AB609-4BD8-40DE-B5A0-9CCC5F092F02}" srcOrd="2" destOrd="0" presId="urn:microsoft.com/office/officeart/2005/8/layout/hList9"/>
    <dgm:cxn modelId="{380BE1F9-3EAF-45C1-994E-C07088AF975F}" type="presParOf" srcId="{CC5AB609-4BD8-40DE-B5A0-9CCC5F092F02}" destId="{D8DC08C0-DA37-4F7C-8A49-F570F0382FF6}" srcOrd="0" destOrd="0" presId="urn:microsoft.com/office/officeart/2005/8/layout/hList9"/>
    <dgm:cxn modelId="{6CE8F4CD-70D6-4E50-A556-8E80AD87BAB1}" type="presParOf" srcId="{CC5AB609-4BD8-40DE-B5A0-9CCC5F092F02}" destId="{9BF4E421-DF99-46F8-8C35-73F24F6AE2E6}" srcOrd="1" destOrd="0" presId="urn:microsoft.com/office/officeart/2005/8/layout/hList9"/>
    <dgm:cxn modelId="{1DA660D8-9B3E-4232-9551-83F510D41ED6}" type="presParOf" srcId="{D357832C-E8BA-411C-875E-8B7BD85E877A}" destId="{77279D3A-1DDF-4BCC-A36F-7C5442C4FDE2}" srcOrd="2" destOrd="0" presId="urn:microsoft.com/office/officeart/2005/8/layout/hList9"/>
    <dgm:cxn modelId="{86720B55-0B66-4033-8B9E-AAB5F5D92106}" type="presParOf" srcId="{D357832C-E8BA-411C-875E-8B7BD85E877A}" destId="{C8F4C782-E197-4932-8C35-1B8D8862331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6A013-47A9-403E-8165-8EFF14B79715}">
      <dsp:nvSpPr>
        <dsp:cNvPr id="0" name=""/>
        <dsp:cNvSpPr/>
      </dsp:nvSpPr>
      <dsp:spPr>
        <a:xfrm>
          <a:off x="5088" y="1118297"/>
          <a:ext cx="1577299" cy="11238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/>
            <a:t>OE1</a:t>
          </a:r>
          <a:br>
            <a:rPr lang="es-PE" sz="1200" kern="1200" dirty="0"/>
          </a:br>
          <a:r>
            <a:rPr lang="es-PE" sz="1200" kern="1200" dirty="0"/>
            <a:t>Adquisición y Normalización de Datos Afectivos Multimodales</a:t>
          </a:r>
        </a:p>
      </dsp:txBody>
      <dsp:txXfrm>
        <a:off x="38004" y="1151213"/>
        <a:ext cx="1511467" cy="1057993"/>
      </dsp:txXfrm>
    </dsp:sp>
    <dsp:sp modelId="{4D3CA1B2-D7D1-472D-A394-A270BCFEDC64}">
      <dsp:nvSpPr>
        <dsp:cNvPr id="0" name=""/>
        <dsp:cNvSpPr/>
      </dsp:nvSpPr>
      <dsp:spPr>
        <a:xfrm>
          <a:off x="1740117" y="1484624"/>
          <a:ext cx="334387" cy="391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050" kern="1200"/>
        </a:p>
      </dsp:txBody>
      <dsp:txXfrm>
        <a:off x="1740117" y="1562858"/>
        <a:ext cx="234071" cy="234702"/>
      </dsp:txXfrm>
    </dsp:sp>
    <dsp:sp modelId="{53A8577D-F96A-45C8-ACEC-0822807708BB}">
      <dsp:nvSpPr>
        <dsp:cNvPr id="0" name=""/>
        <dsp:cNvSpPr/>
      </dsp:nvSpPr>
      <dsp:spPr>
        <a:xfrm>
          <a:off x="2213306" y="1118297"/>
          <a:ext cx="1577299" cy="11238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/>
            <a:t>OE2</a:t>
          </a:r>
          <a:br>
            <a:rPr lang="es-PE" sz="1200" kern="1200" dirty="0"/>
          </a:br>
          <a:r>
            <a:rPr lang="es-PE" sz="1200" kern="1200" dirty="0"/>
            <a:t>Identificación y Extracción de Características Faciales y Posturales</a:t>
          </a:r>
        </a:p>
      </dsp:txBody>
      <dsp:txXfrm>
        <a:off x="2246222" y="1151213"/>
        <a:ext cx="1511467" cy="1057993"/>
      </dsp:txXfrm>
    </dsp:sp>
    <dsp:sp modelId="{B3D8B83A-D709-4EED-AAF7-D7EB00621909}">
      <dsp:nvSpPr>
        <dsp:cNvPr id="0" name=""/>
        <dsp:cNvSpPr/>
      </dsp:nvSpPr>
      <dsp:spPr>
        <a:xfrm>
          <a:off x="3948335" y="1484624"/>
          <a:ext cx="334387" cy="391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050" kern="1200"/>
        </a:p>
      </dsp:txBody>
      <dsp:txXfrm>
        <a:off x="3948335" y="1562858"/>
        <a:ext cx="234071" cy="234702"/>
      </dsp:txXfrm>
    </dsp:sp>
    <dsp:sp modelId="{16C18BDA-76EF-4336-915B-C6F0C5C71DCC}">
      <dsp:nvSpPr>
        <dsp:cNvPr id="0" name=""/>
        <dsp:cNvSpPr/>
      </dsp:nvSpPr>
      <dsp:spPr>
        <a:xfrm>
          <a:off x="4421525" y="1118297"/>
          <a:ext cx="1577299" cy="11238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/>
            <a:t>OE3</a:t>
          </a:r>
          <a:br>
            <a:rPr lang="es-PE" sz="1200" kern="1200" dirty="0"/>
          </a:br>
          <a:r>
            <a:rPr lang="es-PE" sz="1200" kern="1200" dirty="0"/>
            <a:t>Optimización de Modelos Ligeros en Edge AI (Visión por Computador)</a:t>
          </a:r>
        </a:p>
      </dsp:txBody>
      <dsp:txXfrm>
        <a:off x="4454441" y="1151213"/>
        <a:ext cx="1511467" cy="1057993"/>
      </dsp:txXfrm>
    </dsp:sp>
    <dsp:sp modelId="{6B630BC2-3930-469B-8FB1-4F397B026623}">
      <dsp:nvSpPr>
        <dsp:cNvPr id="0" name=""/>
        <dsp:cNvSpPr/>
      </dsp:nvSpPr>
      <dsp:spPr>
        <a:xfrm>
          <a:off x="6156554" y="1484624"/>
          <a:ext cx="334387" cy="391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050" kern="1200"/>
        </a:p>
      </dsp:txBody>
      <dsp:txXfrm>
        <a:off x="6156554" y="1562858"/>
        <a:ext cx="234071" cy="234702"/>
      </dsp:txXfrm>
    </dsp:sp>
    <dsp:sp modelId="{98FAE9E7-F46C-444B-A783-11AE8023B727}">
      <dsp:nvSpPr>
        <dsp:cNvPr id="0" name=""/>
        <dsp:cNvSpPr/>
      </dsp:nvSpPr>
      <dsp:spPr>
        <a:xfrm>
          <a:off x="6629744" y="1118297"/>
          <a:ext cx="1577299" cy="11238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/>
            <a:t>OE4</a:t>
          </a:r>
          <a:br>
            <a:rPr lang="es-PE" sz="1200" kern="1200" dirty="0"/>
          </a:br>
          <a:r>
            <a:rPr lang="es-PE" sz="1200" kern="1200" dirty="0"/>
            <a:t>Diseño e integración del prototipo</a:t>
          </a:r>
        </a:p>
      </dsp:txBody>
      <dsp:txXfrm>
        <a:off x="6662660" y="1151213"/>
        <a:ext cx="1511467" cy="1057993"/>
      </dsp:txXfrm>
    </dsp:sp>
    <dsp:sp modelId="{62CD84B2-2CB5-492C-B375-EF6A77364373}">
      <dsp:nvSpPr>
        <dsp:cNvPr id="0" name=""/>
        <dsp:cNvSpPr/>
      </dsp:nvSpPr>
      <dsp:spPr>
        <a:xfrm>
          <a:off x="8364773" y="1484624"/>
          <a:ext cx="334387" cy="391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050" kern="1200"/>
        </a:p>
      </dsp:txBody>
      <dsp:txXfrm>
        <a:off x="8364773" y="1562858"/>
        <a:ext cx="234071" cy="234702"/>
      </dsp:txXfrm>
    </dsp:sp>
    <dsp:sp modelId="{B59C31E9-0274-4083-A80D-2E3FAADE5173}">
      <dsp:nvSpPr>
        <dsp:cNvPr id="0" name=""/>
        <dsp:cNvSpPr/>
      </dsp:nvSpPr>
      <dsp:spPr>
        <a:xfrm>
          <a:off x="8837962" y="1118297"/>
          <a:ext cx="1577299" cy="11238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/>
            <a:t>OE5</a:t>
          </a:r>
          <a:br>
            <a:rPr lang="es-PE" sz="1200" kern="1200" dirty="0"/>
          </a:br>
          <a:r>
            <a:rPr lang="es-PE" sz="1200" kern="1200" dirty="0"/>
            <a:t>Verificación y medición de los resultados óptimos</a:t>
          </a:r>
        </a:p>
      </dsp:txBody>
      <dsp:txXfrm>
        <a:off x="8870878" y="1151213"/>
        <a:ext cx="1511467" cy="1057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59837" y="299005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50" kern="1200" dirty="0"/>
            <a:t>Arquitectura del Modelo</a:t>
          </a:r>
        </a:p>
      </dsp:txBody>
      <dsp:txXfrm>
        <a:off x="727670" y="299005"/>
        <a:ext cx="881124" cy="699654"/>
      </dsp:txXfrm>
    </dsp:sp>
    <dsp:sp modelId="{346E97B6-328F-47A4-A9A5-2F96B5938197}">
      <dsp:nvSpPr>
        <dsp:cNvPr id="0" name=""/>
        <dsp:cNvSpPr/>
      </dsp:nvSpPr>
      <dsp:spPr>
        <a:xfrm>
          <a:off x="559837" y="998660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50" kern="1200" dirty="0"/>
            <a:t>Técnica de Optimización</a:t>
          </a:r>
        </a:p>
      </dsp:txBody>
      <dsp:txXfrm>
        <a:off x="727670" y="998660"/>
        <a:ext cx="881124" cy="699654"/>
      </dsp:txXfrm>
    </dsp:sp>
    <dsp:sp modelId="{B679688B-3005-43B8-94E1-37D667E695CC}">
      <dsp:nvSpPr>
        <dsp:cNvPr id="0" name=""/>
        <dsp:cNvSpPr/>
      </dsp:nvSpPr>
      <dsp:spPr>
        <a:xfrm>
          <a:off x="559837" y="1698315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50" kern="1200" dirty="0"/>
            <a:t>Hardware Target</a:t>
          </a:r>
        </a:p>
      </dsp:txBody>
      <dsp:txXfrm>
        <a:off x="727670" y="1698315"/>
        <a:ext cx="881124" cy="699654"/>
      </dsp:txXfrm>
    </dsp:sp>
    <dsp:sp modelId="{C8F4C782-E197-4932-8C35-1B8D88623310}">
      <dsp:nvSpPr>
        <dsp:cNvPr id="0" name=""/>
        <dsp:cNvSpPr/>
      </dsp:nvSpPr>
      <dsp:spPr>
        <a:xfrm>
          <a:off x="392" y="19282"/>
          <a:ext cx="699305" cy="6993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/>
            <a:t>VI</a:t>
          </a:r>
          <a:endParaRPr lang="es-PE" sz="4000" b="1" kern="1200" dirty="0"/>
        </a:p>
      </dsp:txBody>
      <dsp:txXfrm>
        <a:off x="102803" y="121693"/>
        <a:ext cx="494483" cy="4944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07147" y="616121"/>
          <a:ext cx="950235" cy="6338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Método de Anotación</a:t>
          </a:r>
        </a:p>
      </dsp:txBody>
      <dsp:txXfrm>
        <a:off x="659185" y="616121"/>
        <a:ext cx="798197" cy="633806"/>
      </dsp:txXfrm>
    </dsp:sp>
    <dsp:sp modelId="{C8F4C782-E197-4932-8C35-1B8D88623310}">
      <dsp:nvSpPr>
        <dsp:cNvPr id="0" name=""/>
        <dsp:cNvSpPr/>
      </dsp:nvSpPr>
      <dsp:spPr>
        <a:xfrm>
          <a:off x="355" y="362725"/>
          <a:ext cx="633490" cy="6334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VI</a:t>
          </a:r>
          <a:endParaRPr lang="es-PE" sz="3200" b="1" kern="1200" dirty="0"/>
        </a:p>
      </dsp:txBody>
      <dsp:txXfrm>
        <a:off x="93127" y="455497"/>
        <a:ext cx="447946" cy="4479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07147" y="616121"/>
          <a:ext cx="950235" cy="6338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 err="1"/>
            <a:t>Feature</a:t>
          </a:r>
          <a:r>
            <a:rPr lang="es-PE" sz="1100" kern="1200" dirty="0"/>
            <a:t> </a:t>
          </a:r>
          <a:r>
            <a:rPr lang="es-PE" sz="1100" kern="1200" dirty="0" err="1"/>
            <a:t>Extraction</a:t>
          </a:r>
          <a:r>
            <a:rPr lang="es-PE" sz="1100" kern="1200" dirty="0"/>
            <a:t> </a:t>
          </a:r>
          <a:r>
            <a:rPr lang="es-PE" sz="1100" kern="1200" dirty="0" err="1"/>
            <a:t>Strategy</a:t>
          </a:r>
          <a:endParaRPr lang="es-PE" sz="1100" kern="1200" dirty="0"/>
        </a:p>
      </dsp:txBody>
      <dsp:txXfrm>
        <a:off x="659185" y="616121"/>
        <a:ext cx="798197" cy="633806"/>
      </dsp:txXfrm>
    </dsp:sp>
    <dsp:sp modelId="{C8F4C782-E197-4932-8C35-1B8D88623310}">
      <dsp:nvSpPr>
        <dsp:cNvPr id="0" name=""/>
        <dsp:cNvSpPr/>
      </dsp:nvSpPr>
      <dsp:spPr>
        <a:xfrm>
          <a:off x="355" y="362725"/>
          <a:ext cx="633490" cy="6334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VI</a:t>
          </a:r>
          <a:endParaRPr lang="es-PE" sz="3200" b="1" kern="1200" dirty="0"/>
        </a:p>
      </dsp:txBody>
      <dsp:txXfrm>
        <a:off x="93127" y="455497"/>
        <a:ext cx="447946" cy="4479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59837" y="299005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 dirty="0"/>
            <a:t>Estrategia Fusión Multimodal</a:t>
          </a:r>
        </a:p>
      </dsp:txBody>
      <dsp:txXfrm>
        <a:off x="727670" y="299005"/>
        <a:ext cx="881124" cy="699654"/>
      </dsp:txXfrm>
    </dsp:sp>
    <dsp:sp modelId="{8845A57A-6DF7-40E8-A746-BAD1BA22FA9A}">
      <dsp:nvSpPr>
        <dsp:cNvPr id="0" name=""/>
        <dsp:cNvSpPr/>
      </dsp:nvSpPr>
      <dsp:spPr>
        <a:xfrm>
          <a:off x="559837" y="998660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/>
            <a:t>Umbral de Confianza</a:t>
          </a:r>
          <a:endParaRPr lang="es-PE" sz="1200" kern="1200" dirty="0"/>
        </a:p>
      </dsp:txBody>
      <dsp:txXfrm>
        <a:off x="727670" y="998660"/>
        <a:ext cx="881124" cy="699654"/>
      </dsp:txXfrm>
    </dsp:sp>
    <dsp:sp modelId="{A406DAD0-5A5A-4ADD-AB06-EF6CE8B04CDA}">
      <dsp:nvSpPr>
        <dsp:cNvPr id="0" name=""/>
        <dsp:cNvSpPr/>
      </dsp:nvSpPr>
      <dsp:spPr>
        <a:xfrm>
          <a:off x="559837" y="1698315"/>
          <a:ext cx="1048957" cy="6996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/>
            <a:t>Ventana Temporal</a:t>
          </a:r>
          <a:endParaRPr lang="es-PE" sz="1200" kern="1200" dirty="0"/>
        </a:p>
      </dsp:txBody>
      <dsp:txXfrm>
        <a:off x="727670" y="1698315"/>
        <a:ext cx="881124" cy="699654"/>
      </dsp:txXfrm>
    </dsp:sp>
    <dsp:sp modelId="{C8F4C782-E197-4932-8C35-1B8D88623310}">
      <dsp:nvSpPr>
        <dsp:cNvPr id="0" name=""/>
        <dsp:cNvSpPr/>
      </dsp:nvSpPr>
      <dsp:spPr>
        <a:xfrm>
          <a:off x="392" y="19282"/>
          <a:ext cx="699305" cy="6993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VI</a:t>
          </a:r>
          <a:endParaRPr lang="es-PE" sz="3200" b="1" kern="1200" dirty="0"/>
        </a:p>
      </dsp:txBody>
      <dsp:txXfrm>
        <a:off x="102803" y="121693"/>
        <a:ext cx="494483" cy="4944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07147" y="616121"/>
          <a:ext cx="950235" cy="6338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000" kern="1200" dirty="0"/>
            <a:t>Clasificación de Estados</a:t>
          </a:r>
        </a:p>
      </dsp:txBody>
      <dsp:txXfrm>
        <a:off x="659185" y="616121"/>
        <a:ext cx="798197" cy="633806"/>
      </dsp:txXfrm>
    </dsp:sp>
    <dsp:sp modelId="{C8F4C782-E197-4932-8C35-1B8D88623310}">
      <dsp:nvSpPr>
        <dsp:cNvPr id="0" name=""/>
        <dsp:cNvSpPr/>
      </dsp:nvSpPr>
      <dsp:spPr>
        <a:xfrm>
          <a:off x="355" y="362725"/>
          <a:ext cx="633490" cy="633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VD</a:t>
          </a:r>
          <a:endParaRPr lang="es-PE" sz="3200" b="1" kern="1200" dirty="0"/>
        </a:p>
      </dsp:txBody>
      <dsp:txXfrm>
        <a:off x="93127" y="455497"/>
        <a:ext cx="447946" cy="4479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653328" y="285385"/>
          <a:ext cx="1064663" cy="7101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Latencia</a:t>
          </a:r>
        </a:p>
      </dsp:txBody>
      <dsp:txXfrm>
        <a:off x="823674" y="285385"/>
        <a:ext cx="894317" cy="710130"/>
      </dsp:txXfrm>
    </dsp:sp>
    <dsp:sp modelId="{04FE5A30-4B38-4911-90FB-FBA3C03FC317}">
      <dsp:nvSpPr>
        <dsp:cNvPr id="0" name=""/>
        <dsp:cNvSpPr/>
      </dsp:nvSpPr>
      <dsp:spPr>
        <a:xfrm>
          <a:off x="653328" y="995516"/>
          <a:ext cx="1064663" cy="710130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/>
            <a:t>Calidad del Modelo</a:t>
          </a:r>
          <a:endParaRPr lang="es-PE" sz="1100" kern="1200" dirty="0"/>
        </a:p>
      </dsp:txBody>
      <dsp:txXfrm>
        <a:off x="823674" y="995516"/>
        <a:ext cx="894317" cy="710130"/>
      </dsp:txXfrm>
    </dsp:sp>
    <dsp:sp modelId="{C6CB18E7-FBE3-4D41-BD7E-18705EA59093}">
      <dsp:nvSpPr>
        <dsp:cNvPr id="0" name=""/>
        <dsp:cNvSpPr/>
      </dsp:nvSpPr>
      <dsp:spPr>
        <a:xfrm>
          <a:off x="653328" y="1705647"/>
          <a:ext cx="1064663" cy="71013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/>
            <a:t>Recursos Computacionales</a:t>
          </a:r>
          <a:endParaRPr lang="es-PE" sz="1100" kern="1200" dirty="0"/>
        </a:p>
      </dsp:txBody>
      <dsp:txXfrm>
        <a:off x="823674" y="1705647"/>
        <a:ext cx="894317" cy="710130"/>
      </dsp:txXfrm>
    </dsp:sp>
    <dsp:sp modelId="{C8F4C782-E197-4932-8C35-1B8D88623310}">
      <dsp:nvSpPr>
        <dsp:cNvPr id="0" name=""/>
        <dsp:cNvSpPr/>
      </dsp:nvSpPr>
      <dsp:spPr>
        <a:xfrm>
          <a:off x="85507" y="1475"/>
          <a:ext cx="709775" cy="7097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VD</a:t>
          </a:r>
          <a:endParaRPr lang="es-PE" sz="3200" b="1" kern="1200" dirty="0"/>
        </a:p>
      </dsp:txBody>
      <dsp:txXfrm>
        <a:off x="189451" y="105419"/>
        <a:ext cx="501887" cy="5018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749C9-E68E-416B-BA4E-96BF21839071}">
      <dsp:nvSpPr>
        <dsp:cNvPr id="0" name=""/>
        <dsp:cNvSpPr/>
      </dsp:nvSpPr>
      <dsp:spPr>
        <a:xfrm>
          <a:off x="507147" y="299217"/>
          <a:ext cx="950235" cy="6338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 dirty="0"/>
            <a:t>Usabilidad</a:t>
          </a:r>
        </a:p>
      </dsp:txBody>
      <dsp:txXfrm>
        <a:off x="659185" y="299217"/>
        <a:ext cx="798197" cy="633806"/>
      </dsp:txXfrm>
    </dsp:sp>
    <dsp:sp modelId="{D8DC08C0-DA37-4F7C-8A49-F570F0382FF6}">
      <dsp:nvSpPr>
        <dsp:cNvPr id="0" name=""/>
        <dsp:cNvSpPr/>
      </dsp:nvSpPr>
      <dsp:spPr>
        <a:xfrm>
          <a:off x="507147" y="933024"/>
          <a:ext cx="950235" cy="63380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/>
            <a:t>Precisión</a:t>
          </a:r>
          <a:endParaRPr lang="es-PE" sz="1200" kern="1200" dirty="0"/>
        </a:p>
      </dsp:txBody>
      <dsp:txXfrm>
        <a:off x="659185" y="933024"/>
        <a:ext cx="798197" cy="633806"/>
      </dsp:txXfrm>
    </dsp:sp>
    <dsp:sp modelId="{C8F4C782-E197-4932-8C35-1B8D88623310}">
      <dsp:nvSpPr>
        <dsp:cNvPr id="0" name=""/>
        <dsp:cNvSpPr/>
      </dsp:nvSpPr>
      <dsp:spPr>
        <a:xfrm>
          <a:off x="355" y="45821"/>
          <a:ext cx="633490" cy="633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VD</a:t>
          </a:r>
          <a:endParaRPr lang="es-PE" sz="3200" b="1" kern="1200" dirty="0"/>
        </a:p>
      </dsp:txBody>
      <dsp:txXfrm>
        <a:off x="93127" y="138593"/>
        <a:ext cx="447946" cy="447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0A607875-9AC3-1ACC-8A3C-6070A40E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>
            <a:extLst>
              <a:ext uri="{FF2B5EF4-FFF2-40B4-BE49-F238E27FC236}">
                <a16:creationId xmlns:a16="http://schemas.microsoft.com/office/drawing/2014/main" id="{617EEC37-2F99-4841-1DE7-6DC8912F7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>
            <a:extLst>
              <a:ext uri="{FF2B5EF4-FFF2-40B4-BE49-F238E27FC236}">
                <a16:creationId xmlns:a16="http://schemas.microsoft.com/office/drawing/2014/main" id="{18BDF87D-D1BA-513C-627E-29BDE1410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>
            <a:extLst>
              <a:ext uri="{FF2B5EF4-FFF2-40B4-BE49-F238E27FC236}">
                <a16:creationId xmlns:a16="http://schemas.microsoft.com/office/drawing/2014/main" id="{6EC8CEEE-2BFA-7118-A1C1-87DCD110BC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41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035090" y="3007797"/>
            <a:ext cx="7962821" cy="185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719"/>
              </a:lnSpc>
            </a:pPr>
            <a:r>
              <a:rPr lang="en-US" sz="2400" b="1" u="sng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Medición</a:t>
            </a:r>
            <a:r>
              <a:rPr lang="en-US" sz="2400" b="1" u="sng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Automática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 De </a:t>
            </a:r>
            <a:r>
              <a:rPr lang="en-US" sz="2400" b="1" u="sng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Estados</a:t>
            </a:r>
            <a:r>
              <a:rPr lang="en-US" sz="2400" b="1" u="sng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</a:t>
            </a:r>
            <a:r>
              <a:rPr lang="en-US" sz="2400" b="1" u="sng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Afectivos</a:t>
            </a:r>
            <a:r>
              <a:rPr lang="en-US" sz="2400" b="1" u="sng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De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Estudiantes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Universitarios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En Aulas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Híbridas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: Una </a:t>
            </a:r>
            <a:r>
              <a:rPr lang="en-US" sz="2400" b="1" u="sng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Solución</a:t>
            </a:r>
            <a:r>
              <a:rPr lang="en-US" sz="2400" b="1" u="sng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Edge AI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Optimizada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Mediante </a:t>
            </a:r>
            <a:r>
              <a:rPr lang="en-US" sz="2400" b="1" err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Análisis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sym typeface="Instrument Sans"/>
              </a:rPr>
              <a:t> Multimodal (Facial Y Postural)</a:t>
            </a:r>
            <a:r>
              <a:rPr lang="en-US" sz="2400" b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 </a:t>
            </a:r>
            <a:endParaRPr lang="es-ES" sz="2400" b="1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76BCE75-7C6F-CFAD-DEE6-141D9F6D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888916"/>
            <a:ext cx="11792878" cy="6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0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9480" y="0"/>
            <a:ext cx="3157220" cy="35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36111" y="383977"/>
            <a:ext cx="7668578" cy="105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3300"/>
              <a:buFont typeface="Instrument Sans"/>
              <a:buNone/>
            </a:pP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Contexto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La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Transformación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la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Educación</a:t>
            </a:r>
            <a:endParaRPr lang="en-US" sz="2000" b="1" i="0" u="none" strike="noStrike" cap="none" err="1">
              <a:solidFill>
                <a:srgbClr val="091C53"/>
              </a:solidFill>
              <a:latin typeface="Instrument San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74211" y="915829"/>
            <a:ext cx="10094278" cy="10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0606"/>
              </a:lnSpc>
              <a:buClr>
                <a:srgbClr val="1E3063"/>
              </a:buClr>
              <a:buSzPts val="1650"/>
            </a:pP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Las 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aulas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universitarias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están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evolucionando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hacia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modelos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híbridos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donde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estudiantes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presenciales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remotos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interactúan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simultáneamente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 Sin embargo, </a:t>
            </a:r>
            <a:r>
              <a:rPr lang="en-US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nos</a:t>
            </a:r>
            <a:r>
              <a:rPr lang="en-US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enfrentamos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 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desafío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crítico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monitorear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objetivamente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estado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compromiso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tiempo</a:t>
            </a:r>
            <a:r>
              <a:rPr lang="en-US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real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especialmente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estudiantes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remotos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que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se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encuentran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fuera del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alcance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visual </a:t>
            </a:r>
            <a:r>
              <a:rPr lang="en-US" b="0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directo</a:t>
            </a:r>
            <a:r>
              <a:rPr lang="en-US" b="0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lang="es-ES" b="0" i="0" u="none" strike="noStrike" cap="none">
              <a:solidFill>
                <a:schemeClr val="tx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86911" y="2102802"/>
            <a:ext cx="2890718" cy="1368981"/>
          </a:xfrm>
          <a:prstGeom prst="roundRect">
            <a:avLst>
              <a:gd name="adj" fmla="val 6868"/>
            </a:avLst>
          </a:prstGeom>
          <a:solidFill>
            <a:srgbClr val="FFFFFF"/>
          </a:solidFill>
          <a:ln w="22850" cap="flat" cmpd="sng">
            <a:solidFill>
              <a:srgbClr val="B4CC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8" name="Google Shape;68;p14"/>
          <p:cNvSpPr/>
          <p:nvPr/>
        </p:nvSpPr>
        <p:spPr>
          <a:xfrm>
            <a:off x="664051" y="2102802"/>
            <a:ext cx="78740" cy="1368981"/>
          </a:xfrm>
          <a:prstGeom prst="roundRect">
            <a:avLst>
              <a:gd name="adj" fmla="val 207485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9" name="Google Shape;69;p14"/>
          <p:cNvSpPr/>
          <p:nvPr/>
        </p:nvSpPr>
        <p:spPr>
          <a:xfrm>
            <a:off x="989092" y="2336403"/>
            <a:ext cx="2050772" cy="2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050"/>
              <a:buFont typeface="Instrument Sans"/>
              <a:buNone/>
            </a:pPr>
            <a:r>
              <a:rPr lang="en-US" sz="16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Aulas </a:t>
            </a:r>
            <a:r>
              <a:rPr lang="en-US" sz="16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presenciales</a:t>
            </a:r>
            <a:endParaRPr lang="es-ES" sz="1600" b="1" i="0" u="none" strike="noStrike" cap="none" err="1"/>
          </a:p>
        </p:txBody>
      </p:sp>
      <p:sp>
        <p:nvSpPr>
          <p:cNvPr id="70" name="Google Shape;70;p14"/>
          <p:cNvSpPr/>
          <p:nvPr/>
        </p:nvSpPr>
        <p:spPr>
          <a:xfrm>
            <a:off x="989092" y="2792174"/>
            <a:ext cx="2481937" cy="57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650"/>
              <a:buFont typeface="Instrument Sans"/>
              <a:buNone/>
            </a:pP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Observación visual directa pero limitada a estudiantes próximos</a:t>
            </a:r>
            <a:endParaRPr sz="120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3788370" y="2077402"/>
            <a:ext cx="2890718" cy="1368981"/>
          </a:xfrm>
          <a:prstGeom prst="roundRect">
            <a:avLst>
              <a:gd name="adj" fmla="val 6868"/>
            </a:avLst>
          </a:prstGeom>
          <a:solidFill>
            <a:srgbClr val="FFFFFF"/>
          </a:solidFill>
          <a:ln w="22850" cap="flat" cmpd="sng">
            <a:solidFill>
              <a:srgbClr val="B4CC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2" name="Google Shape;72;p14"/>
          <p:cNvSpPr/>
          <p:nvPr/>
        </p:nvSpPr>
        <p:spPr>
          <a:xfrm>
            <a:off x="3714710" y="2090102"/>
            <a:ext cx="66040" cy="1368981"/>
          </a:xfrm>
          <a:prstGeom prst="roundRect">
            <a:avLst>
              <a:gd name="adj" fmla="val 207485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3" name="Google Shape;73;p14"/>
          <p:cNvSpPr/>
          <p:nvPr/>
        </p:nvSpPr>
        <p:spPr>
          <a:xfrm>
            <a:off x="4090551" y="2311003"/>
            <a:ext cx="2038072" cy="27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050"/>
              <a:buFont typeface="Instrument Sans"/>
              <a:buNone/>
            </a:pPr>
            <a:r>
              <a:rPr lang="en-US" sz="16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Aulas </a:t>
            </a:r>
            <a:r>
              <a:rPr lang="en-US" sz="16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virtuales</a:t>
            </a:r>
            <a:endParaRPr sz="1600" b="1" i="0" u="none" strike="noStrike" cap="none" err="1"/>
          </a:p>
        </p:txBody>
      </p:sp>
      <p:sp>
        <p:nvSpPr>
          <p:cNvPr id="74" name="Google Shape;74;p14"/>
          <p:cNvSpPr/>
          <p:nvPr/>
        </p:nvSpPr>
        <p:spPr>
          <a:xfrm>
            <a:off x="4090551" y="2766774"/>
            <a:ext cx="2469237" cy="57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650"/>
              <a:buFont typeface="Instrument Sans"/>
              <a:buNone/>
            </a:pP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Visibilidad reducida; difícil evaluar atención genuina</a:t>
            </a:r>
            <a:endParaRPr sz="1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6821011" y="2056924"/>
            <a:ext cx="2916118" cy="1419781"/>
          </a:xfrm>
          <a:prstGeom prst="roundRect">
            <a:avLst>
              <a:gd name="adj" fmla="val 6868"/>
            </a:avLst>
          </a:prstGeom>
          <a:solidFill>
            <a:srgbClr val="FFFFFF"/>
          </a:solidFill>
          <a:ln w="22850" cap="flat" cmpd="sng">
            <a:solidFill>
              <a:srgbClr val="B4CC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6" name="Google Shape;76;p14"/>
          <p:cNvSpPr/>
          <p:nvPr/>
        </p:nvSpPr>
        <p:spPr>
          <a:xfrm>
            <a:off x="6798151" y="2056924"/>
            <a:ext cx="78740" cy="1419781"/>
          </a:xfrm>
          <a:prstGeom prst="roundRect">
            <a:avLst>
              <a:gd name="adj" fmla="val 207485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7" name="Google Shape;77;p14"/>
          <p:cNvSpPr/>
          <p:nvPr/>
        </p:nvSpPr>
        <p:spPr>
          <a:xfrm>
            <a:off x="7123192" y="2290524"/>
            <a:ext cx="2063472" cy="29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050"/>
              <a:buFont typeface="Instrument Sans"/>
              <a:buNone/>
            </a:pPr>
            <a:r>
              <a:rPr lang="en-US" sz="16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Aulas </a:t>
            </a:r>
            <a:r>
              <a:rPr lang="en-US" sz="16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híbridas</a:t>
            </a:r>
            <a:endParaRPr sz="1600" b="1" i="0" u="none" strike="noStrike" cap="none" err="1"/>
          </a:p>
        </p:txBody>
      </p:sp>
      <p:sp>
        <p:nvSpPr>
          <p:cNvPr id="78" name="Google Shape;78;p14"/>
          <p:cNvSpPr/>
          <p:nvPr/>
        </p:nvSpPr>
        <p:spPr>
          <a:xfrm>
            <a:off x="7123192" y="2746296"/>
            <a:ext cx="2507337" cy="59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650"/>
              <a:buFont typeface="Instrument Sans"/>
              <a:buNone/>
            </a:pP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Combinación de desafíos; zonas "ciegas" pedagógicas</a:t>
            </a:r>
            <a:endParaRPr sz="1200" b="0" i="0" u="none" strike="noStrike" cap="none"/>
          </a:p>
        </p:txBody>
      </p:sp>
      <p:pic>
        <p:nvPicPr>
          <p:cNvPr id="4" name="Google Shape;84;p15" descr="preencoded.png">
            <a:extLst>
              <a:ext uri="{FF2B5EF4-FFF2-40B4-BE49-F238E27FC236}">
                <a16:creationId xmlns:a16="http://schemas.microsoft.com/office/drawing/2014/main" id="{FDF6C1E2-81CB-5729-E355-03B40AB867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721100"/>
            <a:ext cx="118872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5;p15">
            <a:extLst>
              <a:ext uri="{FF2B5EF4-FFF2-40B4-BE49-F238E27FC236}">
                <a16:creationId xmlns:a16="http://schemas.microsoft.com/office/drawing/2014/main" id="{2DDC26B0-A9B4-68CF-184F-80218E050BE9}"/>
              </a:ext>
            </a:extLst>
          </p:cNvPr>
          <p:cNvSpPr/>
          <p:nvPr/>
        </p:nvSpPr>
        <p:spPr>
          <a:xfrm>
            <a:off x="1339890" y="3735864"/>
            <a:ext cx="10591721" cy="75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3550"/>
              <a:buFont typeface="Wingdings"/>
              <a:buChar char="Ø"/>
            </a:pPr>
            <a:r>
              <a:rPr lang="en-US" b="0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Limitaciones</a:t>
            </a:r>
            <a:r>
              <a:rPr lang="en-US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Soluciones </a:t>
            </a:r>
            <a:r>
              <a:rPr lang="en-US" b="0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Basadas</a:t>
            </a:r>
            <a:r>
              <a:rPr lang="en-US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Nube</a:t>
            </a:r>
            <a:endParaRPr lang="es-ES" b="0" i="0" u="none" strike="noStrike" cap="none"/>
          </a:p>
        </p:txBody>
      </p:sp>
      <p:sp>
        <p:nvSpPr>
          <p:cNvPr id="8" name="Google Shape;86;p15">
            <a:extLst>
              <a:ext uri="{FF2B5EF4-FFF2-40B4-BE49-F238E27FC236}">
                <a16:creationId xmlns:a16="http://schemas.microsoft.com/office/drawing/2014/main" id="{A96B765B-E2B9-9AF5-1E2D-B19B3458CDCE}"/>
              </a:ext>
            </a:extLst>
          </p:cNvPr>
          <p:cNvSpPr/>
          <p:nvPr/>
        </p:nvSpPr>
        <p:spPr>
          <a:xfrm>
            <a:off x="1339890" y="4115991"/>
            <a:ext cx="7096006" cy="44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25000"/>
              </a:lnSpc>
              <a:buClr>
                <a:srgbClr val="091C53"/>
              </a:buClr>
              <a:buSzPts val="2200"/>
              <a:buFont typeface="Wingdings"/>
              <a:buChar char="Ø"/>
            </a:pPr>
            <a:r>
              <a:rPr lang="en-US" err="1">
                <a:latin typeface="Instrument Sans"/>
                <a:sym typeface="Instrument Sans"/>
              </a:rPr>
              <a:t>Dependencia</a:t>
            </a:r>
            <a:r>
              <a:rPr lang="en-US">
                <a:latin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sym typeface="Instrument Sans"/>
              </a:rPr>
              <a:t>en</a:t>
            </a:r>
            <a:r>
              <a:rPr lang="en-US">
                <a:latin typeface="Instrument Sans"/>
                <a:sym typeface="Instrument Sans"/>
              </a:rPr>
              <a:t> Nube y </a:t>
            </a:r>
            <a:r>
              <a:rPr lang="en-US" err="1">
                <a:latin typeface="Instrument Sans"/>
                <a:sym typeface="Instrument Sans"/>
              </a:rPr>
              <a:t>Recursos</a:t>
            </a:r>
            <a:r>
              <a:rPr lang="en-US">
                <a:latin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sym typeface="Instrument Sans"/>
              </a:rPr>
              <a:t>computacionales</a:t>
            </a:r>
            <a:r>
              <a:rPr lang="en-US">
                <a:latin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sym typeface="Instrument Sans"/>
              </a:rPr>
              <a:t>complejos</a:t>
            </a:r>
            <a:endParaRPr lang="es-ES" err="1">
              <a:latin typeface="Instrument Sans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80C026EB-E964-212E-7D33-005B66A32375}"/>
              </a:ext>
            </a:extLst>
          </p:cNvPr>
          <p:cNvSpPr/>
          <p:nvPr/>
        </p:nvSpPr>
        <p:spPr>
          <a:xfrm>
            <a:off x="1339890" y="4488617"/>
            <a:ext cx="4644509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Wingdings"/>
              <a:buChar char="Ø"/>
            </a:pPr>
            <a:r>
              <a:rPr lang="en-US" err="1">
                <a:latin typeface="Instrument Sans"/>
                <a:sym typeface="Instrument Sans"/>
              </a:rPr>
              <a:t>Privacidad</a:t>
            </a:r>
            <a:r>
              <a:rPr lang="en-US">
                <a:latin typeface="Instrument Sans"/>
                <a:sym typeface="Instrument Sans"/>
              </a:rPr>
              <a:t>: </a:t>
            </a:r>
            <a:r>
              <a:rPr lang="en-US" err="1">
                <a:latin typeface="Instrument Sans"/>
                <a:sym typeface="Instrument Sans"/>
              </a:rPr>
              <a:t>riesgo</a:t>
            </a:r>
            <a:r>
              <a:rPr lang="en-US">
                <a:latin typeface="Instrument Sans"/>
                <a:sym typeface="Instrument Sans"/>
              </a:rPr>
              <a:t> de </a:t>
            </a:r>
            <a:r>
              <a:rPr lang="en-US" err="1">
                <a:latin typeface="Instrument Sans"/>
                <a:sym typeface="Instrument Sans"/>
              </a:rPr>
              <a:t>datos</a:t>
            </a:r>
            <a:r>
              <a:rPr lang="en-US">
                <a:latin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sym typeface="Instrument Sans"/>
              </a:rPr>
              <a:t>biométricos</a:t>
            </a:r>
            <a:endParaRPr lang="es-ES" err="1">
              <a:latin typeface="Instrument Sans"/>
            </a:endParaRPr>
          </a:p>
        </p:txBody>
      </p:sp>
      <p:pic>
        <p:nvPicPr>
          <p:cNvPr id="21" name="Imagen 20" descr="Diagrama&#10;&#10;El contenido generado por IA puede ser incorrecto.">
            <a:extLst>
              <a:ext uri="{FF2B5EF4-FFF2-40B4-BE49-F238E27FC236}">
                <a16:creationId xmlns:a16="http://schemas.microsoft.com/office/drawing/2014/main" id="{58909927-6808-1F3E-CB07-55EEC0E91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163" y="3321050"/>
            <a:ext cx="6467475" cy="49022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090B37E5-1AE1-C7B6-CA1F-381C9E50B169}"/>
              </a:ext>
            </a:extLst>
          </p:cNvPr>
          <p:cNvSpPr txBox="1"/>
          <p:nvPr/>
        </p:nvSpPr>
        <p:spPr>
          <a:xfrm>
            <a:off x="431800" y="5397500"/>
            <a:ext cx="77216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/>
            <a:r>
              <a:rPr lang="en-US">
                <a:latin typeface="Instrument Sans"/>
              </a:rPr>
              <a:t>El </a:t>
            </a:r>
            <a:r>
              <a:rPr lang="en-US" err="1">
                <a:latin typeface="Instrument Sans"/>
              </a:rPr>
              <a:t>problema</a:t>
            </a:r>
            <a:r>
              <a:rPr lang="en-US">
                <a:latin typeface="Instrument Sans"/>
                <a:ea typeface="Arial"/>
                <a:cs typeface="Arial"/>
              </a:rPr>
              <a:t> central </a:t>
            </a:r>
            <a:r>
              <a:rPr lang="en-US" err="1">
                <a:latin typeface="Instrument Sans"/>
                <a:ea typeface="Arial"/>
                <a:cs typeface="Arial"/>
              </a:rPr>
              <a:t>radica</a:t>
            </a:r>
            <a:r>
              <a:rPr lang="en-US">
                <a:latin typeface="Instrument Sans"/>
                <a:ea typeface="Arial"/>
                <a:cs typeface="Arial"/>
              </a:rPr>
              <a:t> </a:t>
            </a:r>
            <a:r>
              <a:rPr lang="en-US" err="1">
                <a:latin typeface="Instrument Sans"/>
                <a:ea typeface="Arial"/>
                <a:cs typeface="Arial"/>
              </a:rPr>
              <a:t>en</a:t>
            </a:r>
            <a:r>
              <a:rPr lang="en-US">
                <a:latin typeface="Instrument Sans"/>
                <a:ea typeface="Arial"/>
                <a:cs typeface="Arial"/>
              </a:rPr>
              <a:t> la </a:t>
            </a:r>
            <a:r>
              <a:rPr lang="en-US" b="1" err="1">
                <a:latin typeface="Instrument Sans"/>
                <a:ea typeface="Arial"/>
                <a:cs typeface="Arial"/>
              </a:rPr>
              <a:t>falta</a:t>
            </a:r>
            <a:r>
              <a:rPr lang="en-US" b="1">
                <a:latin typeface="Instrument Sans"/>
                <a:ea typeface="Arial"/>
                <a:cs typeface="Arial"/>
              </a:rPr>
              <a:t> de </a:t>
            </a:r>
            <a:r>
              <a:rPr lang="en-US" b="1" err="1">
                <a:latin typeface="Instrument Sans"/>
                <a:ea typeface="Arial"/>
                <a:cs typeface="Arial"/>
              </a:rPr>
              <a:t>accesibilidad</a:t>
            </a:r>
            <a:r>
              <a:rPr lang="en-US" b="1">
                <a:latin typeface="Instrument Sans"/>
                <a:ea typeface="Arial"/>
                <a:cs typeface="Arial"/>
              </a:rPr>
              <a:t> a </a:t>
            </a:r>
            <a:r>
              <a:rPr lang="en-US" b="1" err="1">
                <a:latin typeface="Instrument Sans"/>
                <a:ea typeface="Arial"/>
                <a:cs typeface="Arial"/>
              </a:rPr>
              <a:t>una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herramienta</a:t>
            </a:r>
            <a:r>
              <a:rPr lang="en-US" b="1">
                <a:latin typeface="Instrument Sans"/>
                <a:ea typeface="Arial"/>
                <a:cs typeface="Arial"/>
              </a:rPr>
              <a:t>, </a:t>
            </a:r>
            <a:r>
              <a:rPr lang="en-US" b="1" err="1">
                <a:latin typeface="Instrument Sans"/>
                <a:ea typeface="Arial"/>
                <a:cs typeface="Arial"/>
              </a:rPr>
              <a:t>ligera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que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permita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medir</a:t>
            </a:r>
            <a:r>
              <a:rPr lang="en-US" b="1">
                <a:latin typeface="Instrument Sans"/>
              </a:rPr>
              <a:t> </a:t>
            </a:r>
            <a:r>
              <a:rPr lang="en-US" b="1" err="1">
                <a:latin typeface="Instrument Sans"/>
                <a:ea typeface="Arial"/>
                <a:cs typeface="Arial"/>
              </a:rPr>
              <a:t>los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estados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afectivos</a:t>
            </a:r>
            <a:r>
              <a:rPr lang="en-US" b="1">
                <a:latin typeface="Instrument Sans"/>
                <a:ea typeface="Arial"/>
                <a:cs typeface="Arial"/>
              </a:rPr>
              <a:t> de </a:t>
            </a:r>
            <a:r>
              <a:rPr lang="en-US" b="1" err="1">
                <a:latin typeface="Instrument Sans"/>
                <a:ea typeface="Arial"/>
                <a:cs typeface="Arial"/>
              </a:rPr>
              <a:t>los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estudiantes</a:t>
            </a:r>
            <a:r>
              <a:rPr lang="en-US" b="1">
                <a:latin typeface="Instrument Sans"/>
                <a:ea typeface="Arial"/>
                <a:cs typeface="Arial"/>
              </a:rPr>
              <a:t> </a:t>
            </a:r>
            <a:r>
              <a:rPr lang="en-US" b="1" err="1">
                <a:latin typeface="Instrument Sans"/>
                <a:ea typeface="Arial"/>
                <a:cs typeface="Arial"/>
              </a:rPr>
              <a:t>en</a:t>
            </a:r>
            <a:r>
              <a:rPr lang="en-US" b="1">
                <a:latin typeface="Instrument Sans"/>
                <a:ea typeface="Arial"/>
                <a:cs typeface="Arial"/>
              </a:rPr>
              <a:t> aulas </a:t>
            </a:r>
            <a:r>
              <a:rPr lang="en-US" b="1" err="1">
                <a:latin typeface="Instrument Sans"/>
                <a:ea typeface="Arial"/>
                <a:cs typeface="Arial"/>
              </a:rPr>
              <a:t>híbridas</a:t>
            </a:r>
            <a:r>
              <a:rPr lang="en-US" b="1">
                <a:latin typeface="Instrument Sans"/>
                <a:ea typeface="Arial"/>
                <a:cs typeface="Arial"/>
              </a:rPr>
              <a:t>,</a:t>
            </a:r>
            <a:r>
              <a:rPr lang="en-US">
                <a:latin typeface="Instrument Sans"/>
                <a:ea typeface="Arial"/>
                <a:cs typeface="Arial"/>
              </a:rPr>
              <a:t> </a:t>
            </a:r>
            <a:r>
              <a:rPr lang="en-US" err="1">
                <a:latin typeface="Instrument Sans"/>
                <a:ea typeface="Arial"/>
                <a:cs typeface="Arial"/>
              </a:rPr>
              <a:t>combinando</a:t>
            </a:r>
            <a:r>
              <a:rPr lang="en-US">
                <a:latin typeface="Instrument Sans"/>
                <a:ea typeface="Arial"/>
                <a:cs typeface="Arial"/>
              </a:rPr>
              <a:t> </a:t>
            </a:r>
            <a:r>
              <a:rPr lang="en-US" err="1">
                <a:latin typeface="Instrument Sans"/>
                <a:ea typeface="Arial"/>
                <a:cs typeface="Arial"/>
              </a:rPr>
              <a:t>información</a:t>
            </a:r>
            <a:r>
              <a:rPr lang="en-US">
                <a:latin typeface="Instrument Sans"/>
                <a:ea typeface="Arial"/>
                <a:cs typeface="Arial"/>
              </a:rPr>
              <a:t> facial y postural </a:t>
            </a:r>
            <a:r>
              <a:rPr lang="en-US" err="1">
                <a:latin typeface="Instrument Sans"/>
                <a:ea typeface="Arial"/>
                <a:cs typeface="Arial"/>
              </a:rPr>
              <a:t>mediante</a:t>
            </a:r>
            <a:r>
              <a:rPr lang="en-US">
                <a:latin typeface="Instrument Sans"/>
                <a:ea typeface="Arial"/>
                <a:cs typeface="Arial"/>
              </a:rPr>
              <a:t> Edge AI, </a:t>
            </a:r>
            <a:r>
              <a:rPr lang="en-US" err="1">
                <a:latin typeface="Instrument Sans"/>
                <a:ea typeface="Arial"/>
                <a:cs typeface="Arial"/>
              </a:rPr>
              <a:t>garantizando</a:t>
            </a:r>
            <a:r>
              <a:rPr lang="en-US">
                <a:latin typeface="Instrument Sans"/>
                <a:ea typeface="Arial"/>
                <a:cs typeface="Arial"/>
              </a:rPr>
              <a:t> bajo </a:t>
            </a:r>
            <a:r>
              <a:rPr lang="en-US" err="1">
                <a:latin typeface="Instrument Sans"/>
                <a:ea typeface="Arial"/>
                <a:cs typeface="Arial"/>
              </a:rPr>
              <a:t>consumo</a:t>
            </a:r>
            <a:r>
              <a:rPr lang="en-US">
                <a:latin typeface="Instrument Sans"/>
                <a:ea typeface="Arial"/>
                <a:cs typeface="Arial"/>
              </a:rPr>
              <a:t> </a:t>
            </a:r>
            <a:r>
              <a:rPr lang="en-US" err="1">
                <a:latin typeface="Instrument Sans"/>
                <a:ea typeface="Arial"/>
                <a:cs typeface="Arial"/>
              </a:rPr>
              <a:t>computacional</a:t>
            </a:r>
            <a:r>
              <a:rPr lang="en-US">
                <a:latin typeface="Instrument Sans"/>
                <a:ea typeface="Arial"/>
                <a:cs typeface="Arial"/>
              </a:rPr>
              <a:t> y </a:t>
            </a:r>
            <a:r>
              <a:rPr lang="en-US" err="1">
                <a:latin typeface="Instrument Sans"/>
                <a:ea typeface="Arial"/>
                <a:cs typeface="Arial"/>
              </a:rPr>
              <a:t>alta</a:t>
            </a:r>
            <a:r>
              <a:rPr lang="en-US">
                <a:latin typeface="Instrument Sans"/>
                <a:ea typeface="Arial"/>
                <a:cs typeface="Arial"/>
              </a:rPr>
              <a:t> </a:t>
            </a:r>
            <a:r>
              <a:rPr lang="en-US" err="1">
                <a:latin typeface="Instrument Sans"/>
                <a:ea typeface="Arial"/>
                <a:cs typeface="Arial"/>
              </a:rPr>
              <a:t>precisión</a:t>
            </a:r>
            <a:r>
              <a:rPr lang="en-US">
                <a:latin typeface="Instrument Sans"/>
                <a:ea typeface="Arial"/>
                <a:cs typeface="Arial"/>
              </a:rPr>
              <a:t>.</a:t>
            </a:r>
            <a:endParaRPr lang="es-ES"/>
          </a:p>
          <a:p>
            <a:pPr indent="457200" algn="just"/>
            <a:endParaRPr lang="en-US">
              <a:latin typeface="Instrument Sans"/>
              <a:ea typeface="Times New Roman"/>
            </a:endParaRPr>
          </a:p>
          <a:p>
            <a:pPr algn="just"/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El </a:t>
            </a:r>
            <a:r>
              <a:rPr lang="en-US" err="1">
                <a:solidFill>
                  <a:srgbClr val="000000"/>
                </a:solidFill>
                <a:latin typeface="Instrument Sans"/>
                <a:ea typeface="Times New Roman"/>
              </a:rPr>
              <a:t>presente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Instrument Sans"/>
                <a:ea typeface="Times New Roman"/>
              </a:rPr>
              <a:t>proyecto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 de </a:t>
            </a:r>
            <a:r>
              <a:rPr lang="en-US" err="1">
                <a:solidFill>
                  <a:srgbClr val="000000"/>
                </a:solidFill>
                <a:latin typeface="Instrument Sans"/>
                <a:ea typeface="Times New Roman"/>
              </a:rPr>
              <a:t>investigación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err="1">
                <a:solidFill>
                  <a:srgbClr val="000000"/>
                </a:solidFill>
                <a:latin typeface="Instrument Sans"/>
                <a:ea typeface="Times New Roman"/>
              </a:rPr>
              <a:t>abordará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 la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"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Medición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Automática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de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Estados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Afectivos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de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Estudiantes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Universitarios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en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Aulas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Híbridas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”. 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Por medio de </a:t>
            </a:r>
            <a:r>
              <a:rPr lang="en-US" err="1">
                <a:solidFill>
                  <a:srgbClr val="000000"/>
                </a:solidFill>
                <a:latin typeface="Instrument Sans"/>
                <a:ea typeface="Times New Roman"/>
              </a:rPr>
              <a:t>una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“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Solución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Edge AI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Optimizada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Mediante </a:t>
            </a:r>
            <a:r>
              <a:rPr lang="en-US" b="1" err="1">
                <a:solidFill>
                  <a:srgbClr val="000000"/>
                </a:solidFill>
                <a:latin typeface="Instrument Sans"/>
                <a:ea typeface="Times New Roman"/>
              </a:rPr>
              <a:t>Análisis</a:t>
            </a:r>
            <a:r>
              <a:rPr lang="en-US" b="1">
                <a:solidFill>
                  <a:srgbClr val="000000"/>
                </a:solidFill>
                <a:latin typeface="Instrument Sans"/>
                <a:ea typeface="Times New Roman"/>
              </a:rPr>
              <a:t> Multimodal (Facial y Postural)". </a:t>
            </a:r>
          </a:p>
          <a:p>
            <a:pPr algn="just"/>
            <a:endParaRPr lang="en-US" b="1">
              <a:latin typeface="Instrument Sans"/>
              <a:ea typeface="Times New Roman"/>
            </a:endParaRPr>
          </a:p>
          <a:p>
            <a:pPr algn="just"/>
            <a:r>
              <a:rPr lang="en-US">
                <a:latin typeface="Instrument Sans"/>
                <a:ea typeface="Times New Roman"/>
              </a:rPr>
              <a:t>"</a:t>
            </a:r>
            <a:r>
              <a:rPr lang="en-US" err="1">
                <a:latin typeface="Instrument Sans"/>
                <a:ea typeface="Times New Roman"/>
              </a:rPr>
              <a:t>Medición</a:t>
            </a:r>
            <a:r>
              <a:rPr lang="en-US">
                <a:latin typeface="Instrument Sans"/>
                <a:ea typeface="Times New Roman"/>
              </a:rPr>
              <a:t> </a:t>
            </a:r>
            <a:r>
              <a:rPr lang="en-US" err="1">
                <a:latin typeface="Instrument Sans"/>
                <a:ea typeface="Times New Roman"/>
              </a:rPr>
              <a:t>Automática</a:t>
            </a:r>
            <a:r>
              <a:rPr lang="en-US">
                <a:latin typeface="Instrument Sans"/>
                <a:ea typeface="Times New Roman"/>
              </a:rPr>
              <a:t> de </a:t>
            </a:r>
            <a:r>
              <a:rPr lang="en-US" err="1">
                <a:latin typeface="Instrument Sans"/>
                <a:ea typeface="Times New Roman"/>
              </a:rPr>
              <a:t>Estados</a:t>
            </a:r>
            <a:r>
              <a:rPr lang="en-US">
                <a:latin typeface="Instrument Sans"/>
                <a:ea typeface="Times New Roman"/>
              </a:rPr>
              <a:t> </a:t>
            </a:r>
            <a:r>
              <a:rPr lang="en-US" err="1">
                <a:latin typeface="Instrument Sans"/>
                <a:ea typeface="Times New Roman"/>
              </a:rPr>
              <a:t>Afectivos</a:t>
            </a:r>
            <a:r>
              <a:rPr lang="en-US">
                <a:latin typeface="Instrument Sans"/>
                <a:ea typeface="Times New Roman"/>
              </a:rPr>
              <a:t>"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 </a:t>
            </a:r>
            <a:r>
              <a:rPr lang="en-US">
                <a:latin typeface="Instrument Sans"/>
              </a:rPr>
              <a:t>(</a:t>
            </a:r>
            <a:r>
              <a:rPr lang="en-US" sz="1200" b="1" i="1">
                <a:latin typeface="Instrument Sans"/>
              </a:rPr>
              <a:t>the Central China Normal University, China et al., 2019</a:t>
            </a:r>
            <a:r>
              <a:rPr lang="en-US">
                <a:latin typeface="Instrument Sans"/>
              </a:rPr>
              <a:t>)</a:t>
            </a:r>
            <a:r>
              <a:rPr lang="en-US">
                <a:solidFill>
                  <a:srgbClr val="000000"/>
                </a:solidFill>
                <a:latin typeface="Instrument Sans"/>
                <a:ea typeface="Times New Roman"/>
              </a:rPr>
              <a:t>.</a:t>
            </a:r>
            <a:endParaRPr lang="en-US"/>
          </a:p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762714" y="774740"/>
            <a:ext cx="10550843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091C53"/>
              </a:buClr>
              <a:buSzPts val="3400"/>
            </a:pPr>
            <a:r>
              <a:rPr lang="en-US" sz="2400" b="1" i="0" u="none" strike="noStrike" cap="none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Marco </a:t>
            </a:r>
            <a:r>
              <a:rPr lang="en-US" sz="2400" b="1" i="0" u="none" strike="noStrike" cap="none" err="1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Teórico</a:t>
            </a:r>
            <a:r>
              <a:rPr lang="en-US" sz="2400" b="1" i="0" u="none" strike="noStrike" cap="none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2400" b="1" err="1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Fundamentos</a:t>
            </a:r>
            <a:r>
              <a:rPr lang="en-US" sz="2400" b="1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2400" b="1" err="1">
                <a:solidFill>
                  <a:srgbClr val="1F3864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Referencias</a:t>
            </a:r>
            <a:endParaRPr lang="en-US" sz="2400" b="1" i="0" u="none" strike="noStrike" cap="none" err="1">
              <a:solidFill>
                <a:srgbClr val="1F3864"/>
              </a:solidFill>
              <a:latin typeface="Instrument Sans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2179161" y="1867614"/>
            <a:ext cx="2724269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100"/>
              <a:buFont typeface="Instrument Sans"/>
              <a:buNone/>
            </a:pPr>
            <a:r>
              <a:rPr lang="en-US" sz="21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Aprendizaje</a:t>
            </a:r>
            <a:r>
              <a:rPr lang="en-US" sz="21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21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Afectivo</a:t>
            </a:r>
            <a:endParaRPr lang="es-ES" sz="2100" b="1" i="0" u="none" strike="noStrike" cap="none" err="1"/>
          </a:p>
        </p:txBody>
      </p:sp>
      <p:sp>
        <p:nvSpPr>
          <p:cNvPr id="130" name="Google Shape;130;p17"/>
          <p:cNvSpPr/>
          <p:nvPr/>
        </p:nvSpPr>
        <p:spPr>
          <a:xfrm>
            <a:off x="1080214" y="2338864"/>
            <a:ext cx="3823216" cy="20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58823"/>
              </a:lnSpc>
              <a:buClr>
                <a:srgbClr val="1E3063"/>
              </a:buClr>
              <a:buSzPts val="1700"/>
            </a:pP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La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emoción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es un factor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crítico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aprendizaje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 Los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estados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afectivos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sz="1700" b="1" err="1">
                <a:solidFill>
                  <a:srgbClr val="C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sz="1700" b="1" i="0" u="none" strike="noStrike" cap="none">
                <a:solidFill>
                  <a:srgbClr val="C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700" b="1" i="0" u="none" strike="noStrike" cap="none" err="1">
                <a:solidFill>
                  <a:srgbClr val="C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fatiga</a:t>
            </a:r>
            <a:r>
              <a:rPr lang="en-US" sz="1700" b="1">
                <a:solidFill>
                  <a:srgbClr val="C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700" b="1" err="1">
                <a:solidFill>
                  <a:srgbClr val="C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distracción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impactan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directamente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la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retención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comprensión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sz="1600" b="1" i="1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Hasnine</a:t>
            </a:r>
            <a:r>
              <a:rPr lang="en-US" sz="1600" b="1" i="1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et al., 2021; Wang et al., 2019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).</a:t>
            </a:r>
            <a:endParaRPr lang="en-US" sz="1700" b="0" i="0" u="none" strike="noStrike" cap="none"/>
          </a:p>
        </p:txBody>
      </p:sp>
      <p:pic>
        <p:nvPicPr>
          <p:cNvPr id="131" name="Google Shape;13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1818" y="2608659"/>
            <a:ext cx="4586645" cy="458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6765" y="4738807"/>
            <a:ext cx="325993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9325689" y="1117441"/>
            <a:ext cx="2724269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100"/>
              <a:buFont typeface="Instrument Sans"/>
              <a:buNone/>
            </a:pPr>
            <a:r>
              <a:rPr lang="en-US" sz="21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Edge AI</a:t>
            </a:r>
            <a:endParaRPr lang="en-US" sz="2100" b="1" i="0" u="none" strike="noStrike" cap="none"/>
          </a:p>
        </p:txBody>
      </p:sp>
      <p:sp>
        <p:nvSpPr>
          <p:cNvPr id="134" name="Google Shape;134;p17"/>
          <p:cNvSpPr/>
          <p:nvPr/>
        </p:nvSpPr>
        <p:spPr>
          <a:xfrm>
            <a:off x="9325689" y="1588691"/>
            <a:ext cx="3932396" cy="174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Procesar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datos</a:t>
            </a:r>
            <a:r>
              <a:rPr lang="en-US" sz="17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localmente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dispositivos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borde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minimiza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latencia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protege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privacidad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reduce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dependencia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infraestructura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nube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centralizada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sz="1600" b="1" i="1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Abdulkader et al., 2023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).</a:t>
            </a:r>
            <a:endParaRPr sz="1700" b="0" i="0" u="none" strike="noStrike" cap="none"/>
          </a:p>
        </p:txBody>
      </p:sp>
      <p:pic>
        <p:nvPicPr>
          <p:cNvPr id="135" name="Google Shape;135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1818" y="2608659"/>
            <a:ext cx="4586645" cy="458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4804" y="3348514"/>
            <a:ext cx="325993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9935289" y="4891088"/>
            <a:ext cx="3481745" cy="34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100"/>
              <a:buFont typeface="Instrument Sans"/>
              <a:buNone/>
            </a:pPr>
            <a:r>
              <a:rPr lang="en-US" sz="21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Procesamiento</a:t>
            </a:r>
            <a:r>
              <a:rPr lang="en-US" sz="21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Multimodal</a:t>
            </a:r>
            <a:endParaRPr lang="es-ES" sz="2100" b="1" i="0" u="none" strike="noStrike" cap="none"/>
          </a:p>
        </p:txBody>
      </p:sp>
      <p:sp>
        <p:nvSpPr>
          <p:cNvPr id="138" name="Google Shape;138;p17"/>
          <p:cNvSpPr/>
          <p:nvPr/>
        </p:nvSpPr>
        <p:spPr>
          <a:xfrm>
            <a:off x="9935289" y="5362337"/>
            <a:ext cx="3932396" cy="209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La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combinación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análisis</a:t>
            </a:r>
            <a:r>
              <a:rPr lang="en-US" sz="17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facial y postural corporal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proporciona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detección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más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robusta y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contextualizada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7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compromiso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sz="1600" b="1" i="1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Hossen Uddin, 2023; Pang et al., 2023</a:t>
            </a:r>
            <a:r>
              <a:rPr lang="en-US" sz="17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).</a:t>
            </a:r>
            <a:endParaRPr sz="1700" b="0" i="0" u="none" strike="noStrike" cap="none"/>
          </a:p>
        </p:txBody>
      </p:sp>
      <p:pic>
        <p:nvPicPr>
          <p:cNvPr id="139" name="Google Shape;139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21818" y="2608659"/>
            <a:ext cx="4586645" cy="458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4804" y="6129099"/>
            <a:ext cx="325993" cy="32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Un grupo de personas posando delante de una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53BBA166-ECB4-8201-FD5D-4EB1DEB2A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25" y="4913313"/>
            <a:ext cx="3816350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629007" y="465415"/>
            <a:ext cx="5204857" cy="28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650"/>
              <a:buFont typeface="Instrument Sans"/>
              <a:buNone/>
            </a:pPr>
            <a:r>
              <a:rPr lang="en-US" sz="265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Objetivos</a:t>
            </a:r>
            <a:r>
              <a:rPr lang="en-US" sz="265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del Proyecto</a:t>
            </a:r>
            <a:endParaRPr lang="es-ES" sz="2650" b="1" i="0" u="none" strike="noStrike" cap="none"/>
          </a:p>
        </p:txBody>
      </p:sp>
      <p:sp>
        <p:nvSpPr>
          <p:cNvPr id="100" name="Google Shape;100;p16"/>
          <p:cNvSpPr/>
          <p:nvPr/>
        </p:nvSpPr>
        <p:spPr>
          <a:xfrm>
            <a:off x="489307" y="1140857"/>
            <a:ext cx="8089186" cy="2188131"/>
          </a:xfrm>
          <a:prstGeom prst="roundRect">
            <a:avLst>
              <a:gd name="adj" fmla="val 6946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07338" y="1309688"/>
            <a:ext cx="506492" cy="506492"/>
          </a:xfrm>
          <a:prstGeom prst="roundRect">
            <a:avLst>
              <a:gd name="adj" fmla="val 18051787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641" y="1448872"/>
            <a:ext cx="227886" cy="22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607338" y="1985010"/>
            <a:ext cx="2110740" cy="26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650"/>
              <a:buFont typeface="Instrument Sans"/>
              <a:buNone/>
            </a:pPr>
            <a:r>
              <a:rPr lang="en-US" sz="165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Objetivo</a:t>
            </a:r>
            <a:r>
              <a:rPr lang="en-US" sz="165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General</a:t>
            </a:r>
            <a:endParaRPr sz="1650" b="1" i="0" u="none" strike="noStrike" cap="none"/>
          </a:p>
        </p:txBody>
      </p:sp>
      <p:sp>
        <p:nvSpPr>
          <p:cNvPr id="104" name="Google Shape;104;p16"/>
          <p:cNvSpPr/>
          <p:nvPr/>
        </p:nvSpPr>
        <p:spPr>
          <a:xfrm>
            <a:off x="607338" y="2261156"/>
            <a:ext cx="7967424" cy="106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538"/>
              </a:lnSpc>
              <a:buClr>
                <a:srgbClr val="1E3063"/>
              </a:buClr>
              <a:buSzPts val="1300"/>
            </a:pP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Diseñar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verificar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una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solución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 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Edge AI para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medición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automática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estados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afectivos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distracción</a:t>
            </a:r>
            <a:r>
              <a:rPr lang="en-US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fatiga</a:t>
            </a:r>
            <a:r>
              <a:rPr lang="en-US" b="1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1" err="1">
                <a:latin typeface="Instrument Sans"/>
                <a:ea typeface="Instrument Sans"/>
                <a:cs typeface="Instrument Sans"/>
                <a:sym typeface="Instrument Sans"/>
              </a:rPr>
              <a:t>Otros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mediante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análisis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multimodal facial y postural,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optimizado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dispositivos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de 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recursos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computacionales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limitados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y locales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lang="es-ES" b="0" i="0" u="none" strike="noStrike" cap="none"/>
          </a:p>
        </p:txBody>
      </p:sp>
      <p:sp>
        <p:nvSpPr>
          <p:cNvPr id="105" name="Google Shape;105;p16"/>
          <p:cNvSpPr/>
          <p:nvPr/>
        </p:nvSpPr>
        <p:spPr>
          <a:xfrm>
            <a:off x="590907" y="3518892"/>
            <a:ext cx="7962186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sz="16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Objetivos</a:t>
            </a:r>
            <a:r>
              <a:rPr lang="en-US" sz="16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Específicos</a:t>
            </a:r>
            <a:r>
              <a:rPr lang="en-US" sz="16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sz="1600" b="1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590907" y="3978831"/>
            <a:ext cx="379928" cy="37992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54189" y="4010442"/>
            <a:ext cx="253246" cy="31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950"/>
              <a:buFont typeface="Instrument Sans"/>
              <a:buNone/>
            </a:pPr>
            <a:r>
              <a:rPr lang="en-US" sz="195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1</a:t>
            </a:r>
            <a:endParaRPr sz="1950" b="0" i="0" u="none" strike="noStrike" cap="none"/>
          </a:p>
        </p:txBody>
      </p:sp>
      <p:sp>
        <p:nvSpPr>
          <p:cNvPr id="108" name="Google Shape;108;p16"/>
          <p:cNvSpPr/>
          <p:nvPr/>
        </p:nvSpPr>
        <p:spPr>
          <a:xfrm>
            <a:off x="1139666" y="3986014"/>
            <a:ext cx="8669933" cy="6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242"/>
              </a:lnSpc>
              <a:buClr>
                <a:srgbClr val="1E3063"/>
              </a:buClr>
              <a:buSzPts val="1650"/>
              <a:buFont typeface="Instrument Sans"/>
            </a:pPr>
            <a:r>
              <a:rPr lang="en-US" sz="1650" b="1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Obtener</a:t>
            </a:r>
            <a:r>
              <a:rPr lang="en-US" sz="1650" b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los</a:t>
            </a:r>
            <a:r>
              <a:rPr lang="en-US" sz="1650" b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conjuntos de </a:t>
            </a:r>
            <a:r>
              <a:rPr lang="en-US" sz="1650" b="1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datos</a:t>
            </a:r>
            <a:r>
              <a:rPr lang="en-US" sz="1650" b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sz="1650" b="1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extraer</a:t>
            </a:r>
            <a:r>
              <a:rPr lang="en-US" sz="1650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características</a:t>
            </a:r>
            <a:r>
              <a:rPr lang="en-US" sz="1650" b="1" i="0" u="none" strike="noStrike" cap="none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i="0" u="none" strike="noStrike" cap="none" err="1">
                <a:solidFill>
                  <a:schemeClr val="tx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relevantes</a:t>
            </a:r>
            <a:endParaRPr lang="es-ES" sz="1650" b="1" i="0" u="none" strike="noStrike" cap="none">
              <a:solidFill>
                <a:schemeClr val="tx1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39666" y="4363760"/>
            <a:ext cx="8670727" cy="51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61538"/>
              </a:lnSpc>
              <a:buClr>
                <a:srgbClr val="1E3063"/>
              </a:buClr>
              <a:buSzPts val="1300"/>
              <a:buFont typeface="Calibri"/>
              <a:buChar char="-"/>
            </a:pP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Determinar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 </a:t>
            </a: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 </a:t>
            </a: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procedimiento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obtención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datos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1300" b="1">
                <a:solidFill>
                  <a:schemeClr val="accent1">
                    <a:lumMod val="76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Por </a:t>
            </a:r>
            <a:r>
              <a:rPr lang="en-US" sz="1300" b="1" err="1">
                <a:solidFill>
                  <a:schemeClr val="accent1">
                    <a:lumMod val="76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generación</a:t>
            </a:r>
            <a:r>
              <a:rPr lang="en-US" sz="1300" b="1">
                <a:solidFill>
                  <a:schemeClr val="accent1">
                    <a:lumMod val="76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del dataset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 o Por </a:t>
            </a:r>
            <a:r>
              <a:rPr lang="en-US" sz="1300" b="1">
                <a:solidFill>
                  <a:schemeClr val="accent2">
                    <a:lumMod val="49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 FER-2013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lang="es-ES" sz="1300" err="1">
              <a:ea typeface="Instrument Sans"/>
              <a:sym typeface="Instrument Sans"/>
            </a:endParaRPr>
          </a:p>
          <a:p>
            <a:pPr marL="285750" indent="-285750">
              <a:lnSpc>
                <a:spcPct val="161538"/>
              </a:lnSpc>
              <a:buClr>
                <a:srgbClr val="1E3063"/>
              </a:buClr>
              <a:buSzPts val="1300"/>
              <a:buFont typeface="Calibri"/>
              <a:buChar char="-"/>
            </a:pPr>
            <a:r>
              <a:rPr lang="en-US" sz="1300" err="1">
                <a:latin typeface="Instrument Sans"/>
                <a:ea typeface="Instrument Sans"/>
                <a:cs typeface="Instrument Sans"/>
                <a:sym typeface="Instrument Sans"/>
              </a:rPr>
              <a:t>Identificar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</a:t>
            </a:r>
            <a:r>
              <a:rPr lang="en-US" sz="13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ndicadores</a:t>
            </a:r>
            <a:r>
              <a:rPr lang="en-US" sz="13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faciales</a:t>
            </a:r>
            <a:r>
              <a:rPr lang="en-US" sz="13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3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posturales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clave para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inferir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estados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afectivos</a:t>
            </a:r>
            <a:endParaRPr lang="es-ES" sz="1300" b="0" i="0" u="none" strike="noStrike" cap="none"/>
          </a:p>
        </p:txBody>
      </p:sp>
      <p:sp>
        <p:nvSpPr>
          <p:cNvPr id="110" name="Google Shape;110;p16"/>
          <p:cNvSpPr/>
          <p:nvPr/>
        </p:nvSpPr>
        <p:spPr>
          <a:xfrm>
            <a:off x="590907" y="5009555"/>
            <a:ext cx="379928" cy="37992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54189" y="5041166"/>
            <a:ext cx="253246" cy="31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950"/>
              <a:buFont typeface="Instrument Sans"/>
              <a:buNone/>
            </a:pPr>
            <a:r>
              <a:rPr lang="en-US" sz="195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1950" b="0" i="0" u="none" strike="noStrike" cap="none"/>
          </a:p>
        </p:txBody>
      </p:sp>
      <p:sp>
        <p:nvSpPr>
          <p:cNvPr id="112" name="Google Shape;112;p16"/>
          <p:cNvSpPr/>
          <p:nvPr/>
        </p:nvSpPr>
        <p:spPr>
          <a:xfrm>
            <a:off x="1139666" y="5016738"/>
            <a:ext cx="7166412" cy="39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242"/>
              </a:lnSpc>
              <a:buClr>
                <a:srgbClr val="1E3063"/>
              </a:buClr>
              <a:buSzPts val="1650"/>
            </a:pP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Elección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 y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Optimización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 de</a:t>
            </a:r>
            <a:r>
              <a:rPr lang="en-US" sz="165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modelo</a:t>
            </a:r>
            <a:r>
              <a:rPr lang="en-US" sz="165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ligero de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visión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por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computador</a:t>
            </a:r>
            <a:endParaRPr sz="1650" b="1" i="0" u="none" strike="noStrike" cap="none" err="1"/>
          </a:p>
        </p:txBody>
      </p:sp>
      <p:sp>
        <p:nvSpPr>
          <p:cNvPr id="113" name="Google Shape;113;p16"/>
          <p:cNvSpPr/>
          <p:nvPr/>
        </p:nvSpPr>
        <p:spPr>
          <a:xfrm>
            <a:off x="1126966" y="5419884"/>
            <a:ext cx="8086527" cy="39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538"/>
              </a:lnSpc>
              <a:buClr>
                <a:srgbClr val="1E3063"/>
              </a:buClr>
              <a:buSzPts val="1300"/>
            </a:pP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Aplicar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cuantización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poda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ejecución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eficiente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300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dispositivos</a:t>
            </a: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Edge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sz="1300" b="1" err="1">
                <a:solidFill>
                  <a:schemeClr val="accent2">
                    <a:lumMod val="49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ResNet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300" b="1" err="1">
                <a:solidFill>
                  <a:srgbClr val="7030A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XGBoost</a:t>
            </a:r>
            <a:r>
              <a:rPr lang="en-US" sz="1300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300" b="1">
                <a:solidFill>
                  <a:schemeClr val="accent6">
                    <a:lumMod val="76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SVM</a:t>
            </a:r>
            <a:endParaRPr lang="es-ES" sz="1300" i="0" u="none" strike="noStrike" cap="none">
              <a:solidFill>
                <a:schemeClr val="accent6">
                  <a:lumMod val="76000"/>
                </a:schemeClr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590907" y="6040279"/>
            <a:ext cx="379928" cy="37992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54189" y="6071890"/>
            <a:ext cx="253246" cy="31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950"/>
              <a:buFont typeface="Instrument Sans"/>
              <a:buNone/>
            </a:pPr>
            <a:r>
              <a:rPr lang="en-US" sz="195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1950" b="0" i="0" u="none" strike="noStrike" cap="none"/>
          </a:p>
        </p:txBody>
      </p:sp>
      <p:sp>
        <p:nvSpPr>
          <p:cNvPr id="116" name="Google Shape;116;p16"/>
          <p:cNvSpPr/>
          <p:nvPr/>
        </p:nvSpPr>
        <p:spPr>
          <a:xfrm>
            <a:off x="1139666" y="6047462"/>
            <a:ext cx="8659932" cy="543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242"/>
              </a:lnSpc>
              <a:buClr>
                <a:srgbClr val="1E3063"/>
              </a:buClr>
              <a:buSzPts val="1650"/>
            </a:pPr>
            <a:r>
              <a:rPr lang="en-US" sz="1650" b="1" err="1">
                <a:latin typeface="Instrument Sans"/>
                <a:sym typeface="Instrument Sans"/>
              </a:rPr>
              <a:t>Diseñar</a:t>
            </a:r>
            <a:r>
              <a:rPr lang="en-US" sz="1650" b="1">
                <a:latin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sym typeface="Instrument Sans"/>
              </a:rPr>
              <a:t>el</a:t>
            </a:r>
            <a:r>
              <a:rPr lang="en-US" sz="1650" b="1">
                <a:latin typeface="Instrument Sans"/>
                <a:sym typeface="Instrument Sans"/>
              </a:rPr>
              <a:t> pipeline para </a:t>
            </a:r>
            <a:r>
              <a:rPr lang="en-US" sz="1650" b="1" err="1">
                <a:latin typeface="Instrument Sans"/>
                <a:sym typeface="Instrument Sans"/>
              </a:rPr>
              <a:t>el</a:t>
            </a:r>
            <a:r>
              <a:rPr lang="en-US" sz="1650" b="1">
                <a:latin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sym typeface="Instrument Sans"/>
              </a:rPr>
              <a:t>tratamiento</a:t>
            </a:r>
            <a:r>
              <a:rPr lang="en-US" sz="1650" b="1">
                <a:latin typeface="Instrument Sans"/>
                <a:sym typeface="Instrument Sans"/>
              </a:rPr>
              <a:t> de </a:t>
            </a:r>
            <a:r>
              <a:rPr lang="en-US" sz="1650" b="1" err="1">
                <a:latin typeface="Instrument Sans"/>
                <a:sym typeface="Instrument Sans"/>
              </a:rPr>
              <a:t>los</a:t>
            </a:r>
            <a:r>
              <a:rPr lang="en-US" sz="1650" b="1">
                <a:latin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sym typeface="Instrument Sans"/>
              </a:rPr>
              <a:t>datos</a:t>
            </a:r>
            <a:r>
              <a:rPr lang="en-US" sz="1650" b="1">
                <a:latin typeface="Instrument Sans"/>
                <a:sym typeface="Instrument Sans"/>
              </a:rPr>
              <a:t> y </a:t>
            </a:r>
            <a:r>
              <a:rPr lang="en-US" sz="1650" b="1" err="1">
                <a:latin typeface="Instrument Sans"/>
                <a:sym typeface="Instrument Sans"/>
              </a:rPr>
              <a:t>definición</a:t>
            </a:r>
            <a:r>
              <a:rPr lang="en-US" sz="1650" b="1">
                <a:latin typeface="Instrument Sans"/>
                <a:sym typeface="Instrument Sans"/>
              </a:rPr>
              <a:t> de </a:t>
            </a:r>
            <a:r>
              <a:rPr lang="en-US" sz="1650" b="1" err="1">
                <a:latin typeface="Instrument Sans"/>
                <a:sym typeface="Instrument Sans"/>
              </a:rPr>
              <a:t>los</a:t>
            </a:r>
            <a:r>
              <a:rPr lang="en-US" sz="1650" b="1">
                <a:latin typeface="Instrument Sans"/>
                <a:sym typeface="Instrument Sans"/>
              </a:rPr>
              <a:t> </a:t>
            </a:r>
            <a:r>
              <a:rPr lang="en-US" sz="1650" b="1" err="1">
                <a:latin typeface="Instrument Sans"/>
                <a:sym typeface="Instrument Sans"/>
              </a:rPr>
              <a:t>parámetros</a:t>
            </a:r>
            <a:r>
              <a:rPr lang="en-US" sz="1650">
                <a:latin typeface="Instrument Sans"/>
                <a:sym typeface="Instrument Sans"/>
              </a:rPr>
              <a:t> </a:t>
            </a:r>
            <a:endParaRPr lang="en-US" sz="1650" b="0" i="0" u="none" strike="noStrike" cap="none">
              <a:latin typeface="Instrument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139666" y="6463308"/>
            <a:ext cx="7413427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Visualización en tiempo real y alertas para soporte pedagógico inmediato</a:t>
            </a:r>
            <a:endParaRPr sz="1300" b="0" i="0" u="none" strike="noStrike" cap="none"/>
          </a:p>
        </p:txBody>
      </p:sp>
      <p:sp>
        <p:nvSpPr>
          <p:cNvPr id="118" name="Google Shape;118;p16"/>
          <p:cNvSpPr/>
          <p:nvPr/>
        </p:nvSpPr>
        <p:spPr>
          <a:xfrm>
            <a:off x="590907" y="7071003"/>
            <a:ext cx="379928" cy="379928"/>
          </a:xfrm>
          <a:prstGeom prst="roundRect">
            <a:avLst>
              <a:gd name="adj" fmla="val 40002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654189" y="7102614"/>
            <a:ext cx="253246" cy="31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950"/>
              <a:buFont typeface="Instrument Sans"/>
              <a:buNone/>
            </a:pPr>
            <a:r>
              <a:rPr lang="en-US" sz="195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4</a:t>
            </a:r>
            <a:endParaRPr sz="1950" b="0" i="0" u="none" strike="noStrike" cap="none"/>
          </a:p>
        </p:txBody>
      </p:sp>
      <p:sp>
        <p:nvSpPr>
          <p:cNvPr id="120" name="Google Shape;120;p16"/>
          <p:cNvSpPr/>
          <p:nvPr/>
        </p:nvSpPr>
        <p:spPr>
          <a:xfrm>
            <a:off x="1126966" y="7103586"/>
            <a:ext cx="4223068" cy="27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242"/>
              </a:lnSpc>
              <a:buClr>
                <a:srgbClr val="1E3063"/>
              </a:buClr>
              <a:buSzPts val="1650"/>
            </a:pP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Validación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 de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resultados</a:t>
            </a:r>
            <a:r>
              <a:rPr lang="en-US" sz="1650" b="1">
                <a:latin typeface="Instrument Sans"/>
                <a:ea typeface="Instrument Sans"/>
                <a:cs typeface="Instrument Sans"/>
                <a:sym typeface="Instrument Sans"/>
              </a:rPr>
              <a:t> y </a:t>
            </a:r>
            <a:r>
              <a:rPr lang="en-US" sz="1650" b="1" err="1">
                <a:latin typeface="Instrument Sans"/>
                <a:ea typeface="Instrument Sans"/>
                <a:cs typeface="Instrument Sans"/>
                <a:sym typeface="Instrument Sans"/>
              </a:rPr>
              <a:t>métricas</a:t>
            </a:r>
            <a:endParaRPr lang="en-US" sz="1650" b="1" i="0" u="none" strike="noStrike" cap="none" err="1">
              <a:latin typeface="Instrument Sans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1139666" y="7494032"/>
            <a:ext cx="7413427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sz="1300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Evaluar precisión, eficiencia computacional y utilidad pedagógica en aula híbrida</a:t>
            </a:r>
            <a:endParaRPr sz="1300" b="0" i="0" u="none" strike="noStrike" cap="non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B59C4F-9B1E-3D61-4282-A993EFFE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750" y="4997450"/>
            <a:ext cx="3543300" cy="1295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1F8894-EDD8-EDBB-3061-6C1E1A7D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6038850"/>
            <a:ext cx="3867150" cy="2066925"/>
          </a:xfrm>
          <a:prstGeom prst="rect">
            <a:avLst/>
          </a:prstGeom>
        </p:spPr>
      </p:pic>
      <p:pic>
        <p:nvPicPr>
          <p:cNvPr id="6" name="Imagen 5" descr="Un grupo de personas posando delante de una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70FD0205-E4CD-3A49-AF8E-8370E18C4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925" y="1141413"/>
            <a:ext cx="3333750" cy="2873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531535" y="544751"/>
            <a:ext cx="11009471" cy="40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091C53"/>
              </a:buClr>
              <a:buSzPts val="2600"/>
            </a:pPr>
            <a:r>
              <a:rPr lang="en-US" sz="24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Metodología</a:t>
            </a:r>
            <a:r>
              <a:rPr lang="en-US" sz="2400" b="1">
                <a:latin typeface="Instrument Sans"/>
                <a:ea typeface="Instrument Sans"/>
                <a:cs typeface="Instrument Sans"/>
                <a:sym typeface="Instrument Sans"/>
              </a:rPr>
              <a:t> del </a:t>
            </a:r>
            <a:r>
              <a:rPr lang="en-US" sz="2400" b="1" err="1">
                <a:latin typeface="Instrument Sans"/>
                <a:ea typeface="Instrument Sans"/>
                <a:cs typeface="Instrument Sans"/>
                <a:sym typeface="Instrument Sans"/>
              </a:rPr>
              <a:t>proyecto</a:t>
            </a:r>
            <a:r>
              <a:rPr lang="en-US" sz="24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: Design Science Research </a:t>
            </a:r>
            <a:r>
              <a:rPr lang="en-US" sz="2400" b="1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Iterativo</a:t>
            </a:r>
            <a:endParaRPr sz="2400" b="1" i="0" u="none" strike="noStrike" cap="none" err="1"/>
          </a:p>
        </p:txBody>
      </p:sp>
      <p:sp>
        <p:nvSpPr>
          <p:cNvPr id="148" name="Google Shape;148;p18"/>
          <p:cNvSpPr/>
          <p:nvPr/>
        </p:nvSpPr>
        <p:spPr>
          <a:xfrm>
            <a:off x="531535" y="1210191"/>
            <a:ext cx="13465731" cy="26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Seguimos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un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enfoque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Design Science Research (DSR)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con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validación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continua:</a:t>
            </a:r>
            <a:endParaRPr b="0" i="0" u="none" strike="noStrike" cap="none"/>
          </a:p>
        </p:txBody>
      </p:sp>
      <p:pic>
        <p:nvPicPr>
          <p:cNvPr id="149" name="Google Shape;149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35" y="1913136"/>
            <a:ext cx="6649641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697865" y="2591395"/>
            <a:ext cx="3299341" cy="3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1E3063"/>
              </a:buClr>
              <a:buSzPts val="1600"/>
            </a:pP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F1: </a:t>
            </a:r>
            <a:r>
              <a:rPr lang="en-US" sz="1800" b="1" err="1">
                <a:latin typeface="Instrument Sans"/>
                <a:ea typeface="Instrument Sans"/>
                <a:cs typeface="Instrument Sans"/>
                <a:sym typeface="Instrument Sans"/>
              </a:rPr>
              <a:t>Adquisición</a:t>
            </a:r>
            <a:r>
              <a:rPr lang="en-US" sz="18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Datos</a:t>
            </a:r>
            <a:endParaRPr lang="es-ES" sz="1800" b="1" i="0" u="none" strike="noStrike" cap="none"/>
          </a:p>
        </p:txBody>
      </p:sp>
      <p:sp>
        <p:nvSpPr>
          <p:cNvPr id="151" name="Google Shape;151;p18"/>
          <p:cNvSpPr/>
          <p:nvPr/>
        </p:nvSpPr>
        <p:spPr>
          <a:xfrm>
            <a:off x="697865" y="2938383"/>
            <a:ext cx="6316980" cy="5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692"/>
              </a:lnSpc>
              <a:buClr>
                <a:srgbClr val="1E3063"/>
              </a:buClr>
              <a:buSzPts val="1300"/>
            </a:pP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Captura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videos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clases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híbridas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reales.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Etiquetado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experto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estados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afectivos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distracción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fatiga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otros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) o del dataset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obtenido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 o </a:t>
            </a:r>
            <a:r>
              <a:rPr lang="en-US" err="1">
                <a:latin typeface="Instrument Sans"/>
                <a:ea typeface="Instrument Sans"/>
                <a:cs typeface="Instrument Sans"/>
                <a:sym typeface="Instrument Sans"/>
              </a:rPr>
              <a:t>generado</a:t>
            </a:r>
            <a:r>
              <a:rPr lang="en-US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pic>
        <p:nvPicPr>
          <p:cNvPr id="152" name="Google Shape;152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7506" y="1663581"/>
            <a:ext cx="664976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7513836" y="2252940"/>
            <a:ext cx="3159641" cy="3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1E3063"/>
              </a:buClr>
              <a:buSzPts val="1600"/>
            </a:pP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F2: </a:t>
            </a:r>
            <a:r>
              <a:rPr lang="en-US" sz="1800" b="1" err="1">
                <a:latin typeface="Instrument Sans"/>
                <a:ea typeface="Instrument Sans"/>
                <a:cs typeface="Instrument Sans"/>
                <a:sym typeface="Instrument Sans"/>
              </a:rPr>
              <a:t>Optimización</a:t>
            </a:r>
            <a:r>
              <a:rPr lang="en-US" sz="18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Edge</a:t>
            </a:r>
            <a:endParaRPr lang="en-US" sz="1800" b="1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7513836" y="2688828"/>
            <a:ext cx="6317099" cy="5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Entrenamiento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modelos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ligeros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(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MobileNet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Mini-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Xception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MoveNet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).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Cuantización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a 8 bits y pruning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parámetros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pic>
        <p:nvPicPr>
          <p:cNvPr id="155" name="Google Shape;155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35" y="4053046"/>
            <a:ext cx="6649641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697865" y="4718606"/>
            <a:ext cx="5585341" cy="23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1E3063"/>
              </a:buClr>
              <a:buSzPts val="1600"/>
            </a:pPr>
            <a:r>
              <a:rPr lang="en-US" sz="1800" b="1">
                <a:latin typeface="Instrument Sans"/>
                <a:sym typeface="Instrument Sans"/>
              </a:rPr>
              <a:t>F3: </a:t>
            </a:r>
            <a:r>
              <a:rPr lang="en-US" sz="1800" b="1" err="1">
                <a:latin typeface="Instrument Sans"/>
                <a:sym typeface="Instrument Sans"/>
              </a:rPr>
              <a:t>Revisiones</a:t>
            </a:r>
            <a:r>
              <a:rPr lang="en-US" sz="1800" b="1">
                <a:latin typeface="Instrument Sans"/>
                <a:sym typeface="Instrument Sans"/>
              </a:rPr>
              <a:t> de </a:t>
            </a:r>
            <a:r>
              <a:rPr lang="en-US" sz="1800" b="1" err="1">
                <a:latin typeface="Instrument Sans"/>
                <a:sym typeface="Instrument Sans"/>
              </a:rPr>
              <a:t>modelo</a:t>
            </a:r>
            <a:r>
              <a:rPr lang="en-US" sz="1800" b="1">
                <a:latin typeface="Instrument Sans"/>
                <a:sym typeface="Instrument Sans"/>
              </a:rPr>
              <a:t> y </a:t>
            </a:r>
            <a:r>
              <a:rPr lang="en-US" sz="1800" b="1" err="1">
                <a:latin typeface="Instrument Sans"/>
                <a:sym typeface="Instrument Sans"/>
              </a:rPr>
              <a:t>Resultados</a:t>
            </a:r>
            <a:r>
              <a:rPr lang="en-US" sz="1800" b="1">
                <a:latin typeface="Instrument Sans"/>
                <a:sym typeface="Instrument Sans"/>
              </a:rPr>
              <a:t> </a:t>
            </a:r>
            <a:r>
              <a:rPr lang="en-US" sz="1800" b="1" err="1">
                <a:latin typeface="Instrument Sans"/>
                <a:sym typeface="Instrument Sans"/>
              </a:rPr>
              <a:t>esperados</a:t>
            </a:r>
            <a:endParaRPr lang="en-US" sz="1800" b="1" i="0" u="none" strike="noStrike" cap="none" err="1">
              <a:latin typeface="Instrument Sans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97865" y="5078293"/>
            <a:ext cx="6316980" cy="5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Desarrollo de dashboard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interactivo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Lógica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fusión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señales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multimodales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notificaciones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contextualizadas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pic>
        <p:nvPicPr>
          <p:cNvPr id="158" name="Google Shape;158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7506" y="3803491"/>
            <a:ext cx="664976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7513836" y="4380151"/>
            <a:ext cx="5610741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1E3063"/>
              </a:buClr>
              <a:buSzPts val="1600"/>
            </a:pP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F4: </a:t>
            </a:r>
            <a:r>
              <a:rPr lang="en-US" sz="1800" b="1" err="1">
                <a:latin typeface="Instrument Sans"/>
                <a:ea typeface="Instrument Sans"/>
                <a:cs typeface="Instrument Sans"/>
                <a:sym typeface="Instrument Sans"/>
              </a:rPr>
              <a:t>Verificación</a:t>
            </a: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800" b="1" err="1">
                <a:latin typeface="Instrument Sans"/>
                <a:ea typeface="Instrument Sans"/>
                <a:cs typeface="Instrument Sans"/>
                <a:sym typeface="Instrument Sans"/>
              </a:rPr>
              <a:t>métricas</a:t>
            </a:r>
            <a:r>
              <a:rPr lang="en-US" sz="1800" b="1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800" b="1" err="1">
                <a:latin typeface="Instrument Sans"/>
                <a:ea typeface="Instrument Sans"/>
                <a:cs typeface="Instrument Sans"/>
                <a:sym typeface="Instrument Sans"/>
              </a:rPr>
              <a:t>desempeño</a:t>
            </a:r>
            <a:endParaRPr lang="en-US" sz="1800" b="1" i="0" u="none" strike="noStrike" cap="none" err="1">
              <a:latin typeface="Instrument Sans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7513836" y="4828738"/>
            <a:ext cx="6317099" cy="5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00"/>
              <a:buFont typeface="Instrument Sans"/>
              <a:buNone/>
            </a:pP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Despliegue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piloto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Medición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precisión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técnica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encuestas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Likert de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usabilidad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latin typeface="Instrument Sans"/>
                <a:ea typeface="Instrument Sans"/>
                <a:cs typeface="Instrument Sans"/>
                <a:sym typeface="Instrument Sans"/>
              </a:rPr>
              <a:t>utilidad</a:t>
            </a:r>
            <a:r>
              <a:rPr lang="en-US" b="0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pic>
        <p:nvPicPr>
          <p:cNvPr id="2" name="Imagen 1" descr="preencoded.png">
            <a:extLst>
              <a:ext uri="{FF2B5EF4-FFF2-40B4-BE49-F238E27FC236}">
                <a16:creationId xmlns:a16="http://schemas.microsoft.com/office/drawing/2014/main" id="{B5DE0C42-9D94-7D6E-68FE-D3D9595D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563" y="5356225"/>
            <a:ext cx="3013075" cy="2736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768906" y="604123"/>
            <a:ext cx="9159478" cy="5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637"/>
              </a:lnSpc>
              <a:buClr>
                <a:srgbClr val="091C53"/>
              </a:buClr>
              <a:buSzPts val="3450"/>
            </a:pPr>
            <a:r>
              <a:rPr lang="en-US" sz="2000" b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F3: </a:t>
            </a:r>
            <a:r>
              <a:rPr lang="en-US" sz="2000" b="1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Resultados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2000" b="1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Esperados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Validación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Concepto</a:t>
            </a:r>
            <a:endParaRPr sz="2000" b="1" i="0" u="none" strike="noStrike" cap="none" err="1"/>
          </a:p>
        </p:txBody>
      </p:sp>
      <p:pic>
        <p:nvPicPr>
          <p:cNvPr id="195" name="Google Shape;195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697" y="1416883"/>
            <a:ext cx="2680335" cy="269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468" y="1137483"/>
            <a:ext cx="2680335" cy="269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591106" y="4371658"/>
            <a:ext cx="13092589" cy="35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Logros</a:t>
            </a:r>
            <a:r>
              <a:rPr lang="en-US" sz="170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principales</a:t>
            </a:r>
            <a:r>
              <a:rPr lang="en-US" sz="170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70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00" b="1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fase</a:t>
            </a:r>
            <a:r>
              <a:rPr lang="en-US" sz="170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00" b="1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verificación</a:t>
            </a:r>
            <a:r>
              <a:rPr lang="en-US" sz="170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sz="1700" b="0" i="0" u="none" strike="noStrike" cap="none"/>
          </a:p>
        </p:txBody>
      </p:sp>
      <p:sp>
        <p:nvSpPr>
          <p:cNvPr id="199" name="Google Shape;199;p20"/>
          <p:cNvSpPr/>
          <p:nvPr/>
        </p:nvSpPr>
        <p:spPr>
          <a:xfrm>
            <a:off x="768906" y="5975866"/>
            <a:ext cx="109776" cy="109776"/>
          </a:xfrm>
          <a:prstGeom prst="roundRect">
            <a:avLst>
              <a:gd name="adj" fmla="val 416484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0" name="Google Shape;200;p20"/>
          <p:cNvSpPr/>
          <p:nvPr/>
        </p:nvSpPr>
        <p:spPr>
          <a:xfrm>
            <a:off x="1098352" y="5859185"/>
            <a:ext cx="3230285" cy="34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150"/>
              <a:buFont typeface="Instrument Sans"/>
              <a:buNone/>
            </a:pPr>
            <a:r>
              <a:rPr lang="en-US" sz="18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Protocolo de Adquisición</a:t>
            </a:r>
            <a:endParaRPr sz="1800" b="0" i="0" u="none" strike="noStrike" cap="none"/>
          </a:p>
        </p:txBody>
      </p:sp>
      <p:sp>
        <p:nvSpPr>
          <p:cNvPr id="201" name="Google Shape;201;p20"/>
          <p:cNvSpPr/>
          <p:nvPr/>
        </p:nvSpPr>
        <p:spPr>
          <a:xfrm>
            <a:off x="1098352" y="6334244"/>
            <a:ext cx="3851672" cy="10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764"/>
              </a:lnSpc>
              <a:buClr>
                <a:srgbClr val="1E3063"/>
              </a:buClr>
              <a:buSzPts val="1700"/>
            </a:pPr>
            <a:r>
              <a:rPr lang="en-US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Verificar</a:t>
            </a:r>
            <a:r>
              <a:rPr lang="en-US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sesiones</a:t>
            </a:r>
            <a:r>
              <a:rPr lang="en-US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clase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híbrida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real.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Etiquetas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precisas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atención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distracción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fatiga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sp>
        <p:nvSpPr>
          <p:cNvPr id="202" name="Google Shape;202;p20"/>
          <p:cNvSpPr/>
          <p:nvPr/>
        </p:nvSpPr>
        <p:spPr>
          <a:xfrm>
            <a:off x="5224582" y="5975866"/>
            <a:ext cx="109776" cy="109776"/>
          </a:xfrm>
          <a:prstGeom prst="roundRect">
            <a:avLst>
              <a:gd name="adj" fmla="val 416484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3" name="Google Shape;203;p20"/>
          <p:cNvSpPr/>
          <p:nvPr/>
        </p:nvSpPr>
        <p:spPr>
          <a:xfrm>
            <a:off x="5554028" y="5859185"/>
            <a:ext cx="2832973" cy="34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150"/>
              <a:buFont typeface="Instrument Sans"/>
              <a:buNone/>
            </a:pPr>
            <a:r>
              <a:rPr lang="en-US" sz="18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Implementación Edge</a:t>
            </a:r>
            <a:endParaRPr sz="1800" b="0" i="0" u="none" strike="noStrike" cap="none"/>
          </a:p>
        </p:txBody>
      </p:sp>
      <p:sp>
        <p:nvSpPr>
          <p:cNvPr id="204" name="Google Shape;204;p20"/>
          <p:cNvSpPr/>
          <p:nvPr/>
        </p:nvSpPr>
        <p:spPr>
          <a:xfrm>
            <a:off x="5554028" y="6334244"/>
            <a:ext cx="3851672" cy="140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1764"/>
              </a:lnSpc>
              <a:buClr>
                <a:srgbClr val="1E3063"/>
              </a:buClr>
              <a:buSzPts val="1700"/>
            </a:pP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Modelos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cuantizados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podados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exitosamente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desplegados</a:t>
            </a:r>
            <a:r>
              <a:rPr lang="en-US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 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con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rendimiento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óptimo</a:t>
            </a: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b="0" i="0" u="none" strike="noStrike" cap="none"/>
          </a:p>
        </p:txBody>
      </p:sp>
      <p:sp>
        <p:nvSpPr>
          <p:cNvPr id="205" name="Google Shape;205;p20"/>
          <p:cNvSpPr/>
          <p:nvPr/>
        </p:nvSpPr>
        <p:spPr>
          <a:xfrm>
            <a:off x="9680258" y="5975866"/>
            <a:ext cx="109776" cy="109776"/>
          </a:xfrm>
          <a:prstGeom prst="roundRect">
            <a:avLst>
              <a:gd name="adj" fmla="val 416484"/>
            </a:avLst>
          </a:prstGeom>
          <a:solidFill>
            <a:srgbClr val="84C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6" name="Google Shape;206;p20"/>
          <p:cNvSpPr/>
          <p:nvPr/>
        </p:nvSpPr>
        <p:spPr>
          <a:xfrm>
            <a:off x="10009703" y="5859185"/>
            <a:ext cx="3048714" cy="343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581"/>
              </a:lnSpc>
              <a:buClr>
                <a:srgbClr val="1E3063"/>
              </a:buClr>
              <a:buSzPts val="2150"/>
            </a:pPr>
            <a:r>
              <a:rPr lang="en-US" sz="1800" err="1">
                <a:solidFill>
                  <a:srgbClr val="1E3063"/>
                </a:solidFill>
                <a:latin typeface="Instrument Sans"/>
                <a:sym typeface="Instrument Sans"/>
              </a:rPr>
              <a:t>Prototipo</a:t>
            </a:r>
            <a:r>
              <a:rPr lang="en-US" sz="1800">
                <a:solidFill>
                  <a:srgbClr val="1E3063"/>
                </a:solidFill>
                <a:latin typeface="Instrument Sans"/>
                <a:sym typeface="Instrument Sans"/>
              </a:rPr>
              <a:t> </a:t>
            </a:r>
            <a:r>
              <a:rPr lang="en-US" sz="1800" err="1">
                <a:solidFill>
                  <a:srgbClr val="1E3063"/>
                </a:solidFill>
                <a:latin typeface="Instrument Sans"/>
                <a:sym typeface="Instrument Sans"/>
              </a:rPr>
              <a:t>Operacional</a:t>
            </a:r>
            <a:endParaRPr sz="1800" b="0" i="0" u="none" strike="noStrike" cap="none" err="1"/>
          </a:p>
        </p:txBody>
      </p:sp>
      <p:sp>
        <p:nvSpPr>
          <p:cNvPr id="207" name="Google Shape;207;p20"/>
          <p:cNvSpPr/>
          <p:nvPr/>
        </p:nvSpPr>
        <p:spPr>
          <a:xfrm>
            <a:off x="10009703" y="6334244"/>
            <a:ext cx="3851672" cy="105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Prototipo funcional mostrando stream, landmarks faciales, estados afectivos y alertas en tiempo real.</a:t>
            </a:r>
            <a:endParaRPr b="0" i="0" u="none" strike="noStrike" cap="none"/>
          </a:p>
        </p:txBody>
      </p:sp>
      <p:sp>
        <p:nvSpPr>
          <p:cNvPr id="2" name="Google Shape;213;p21">
            <a:extLst>
              <a:ext uri="{FF2B5EF4-FFF2-40B4-BE49-F238E27FC236}">
                <a16:creationId xmlns:a16="http://schemas.microsoft.com/office/drawing/2014/main" id="{AB6B46F2-1F8B-EFF4-7B3B-D5B0756C0182}"/>
              </a:ext>
            </a:extLst>
          </p:cNvPr>
          <p:cNvSpPr/>
          <p:nvPr/>
        </p:nvSpPr>
        <p:spPr>
          <a:xfrm>
            <a:off x="8385691" y="320358"/>
            <a:ext cx="5894705" cy="29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5000"/>
              </a:lnSpc>
              <a:buClr>
                <a:srgbClr val="091C53"/>
              </a:buClr>
              <a:buSzPts val="2400"/>
            </a:pPr>
            <a:r>
              <a:rPr lang="en-US" sz="2000" b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F4: </a:t>
            </a:r>
            <a:r>
              <a:rPr lang="en-US" sz="2000" b="1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Métricas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Desempeño</a:t>
            </a:r>
            <a:r>
              <a:rPr lang="en-US" sz="2000" b="1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Balance Técnico y </a:t>
            </a:r>
            <a:r>
              <a:rPr lang="en-US" sz="2000" b="1" i="0" u="none" strike="noStrike" cap="none" err="1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Pedagógico</a:t>
            </a:r>
            <a:endParaRPr lang="es-ES" sz="2000" b="1" i="0" u="none" strike="noStrike" cap="none"/>
          </a:p>
        </p:txBody>
      </p:sp>
      <p:pic>
        <p:nvPicPr>
          <p:cNvPr id="3" name="Google Shape;214;p21">
            <a:extLst>
              <a:ext uri="{FF2B5EF4-FFF2-40B4-BE49-F238E27FC236}">
                <a16:creationId xmlns:a16="http://schemas.microsoft.com/office/drawing/2014/main" id="{895C1516-66DF-80F5-63F4-EEE8754FC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5191" y="1264920"/>
            <a:ext cx="5555218" cy="21524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5;p21">
            <a:extLst>
              <a:ext uri="{FF2B5EF4-FFF2-40B4-BE49-F238E27FC236}">
                <a16:creationId xmlns:a16="http://schemas.microsoft.com/office/drawing/2014/main" id="{3C117EDE-7B83-DBC3-11CB-215226C0128C}"/>
              </a:ext>
            </a:extLst>
          </p:cNvPr>
          <p:cNvSpPr/>
          <p:nvPr/>
        </p:nvSpPr>
        <p:spPr>
          <a:xfrm>
            <a:off x="12096393" y="3798411"/>
            <a:ext cx="64572" cy="77272"/>
          </a:xfrm>
          <a:prstGeom prst="roundRect">
            <a:avLst>
              <a:gd name="adj" fmla="val 11916"/>
            </a:avLst>
          </a:prstGeom>
          <a:solidFill>
            <a:srgbClr val="0327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6;p21">
            <a:extLst>
              <a:ext uri="{FF2B5EF4-FFF2-40B4-BE49-F238E27FC236}">
                <a16:creationId xmlns:a16="http://schemas.microsoft.com/office/drawing/2014/main" id="{D100F13C-245B-0477-0BD3-FB30259E6880}"/>
              </a:ext>
            </a:extLst>
          </p:cNvPr>
          <p:cNvSpPr/>
          <p:nvPr/>
        </p:nvSpPr>
        <p:spPr>
          <a:xfrm>
            <a:off x="12183824" y="3811111"/>
            <a:ext cx="732076" cy="5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200"/>
              <a:buFont typeface="Instrument Sans"/>
              <a:buNone/>
            </a:pPr>
            <a:r>
              <a:rPr lang="en-US" sz="105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Objetivo</a:t>
            </a:r>
            <a:endParaRPr lang="es-ES" sz="1100" b="0" i="0" u="none" strike="noStrike" cap="none" err="1"/>
          </a:p>
        </p:txBody>
      </p:sp>
      <p:sp>
        <p:nvSpPr>
          <p:cNvPr id="6" name="Google Shape;217;p21">
            <a:extLst>
              <a:ext uri="{FF2B5EF4-FFF2-40B4-BE49-F238E27FC236}">
                <a16:creationId xmlns:a16="http://schemas.microsoft.com/office/drawing/2014/main" id="{6C92E560-1FF7-05E3-7B78-5E87146B4AAD}"/>
              </a:ext>
            </a:extLst>
          </p:cNvPr>
          <p:cNvSpPr/>
          <p:nvPr/>
        </p:nvSpPr>
        <p:spPr>
          <a:xfrm>
            <a:off x="13055600" y="3798411"/>
            <a:ext cx="77272" cy="77272"/>
          </a:xfrm>
          <a:prstGeom prst="roundRect">
            <a:avLst>
              <a:gd name="adj" fmla="val 11916"/>
            </a:avLst>
          </a:prstGeom>
          <a:solidFill>
            <a:srgbClr val="075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8;p21">
            <a:extLst>
              <a:ext uri="{FF2B5EF4-FFF2-40B4-BE49-F238E27FC236}">
                <a16:creationId xmlns:a16="http://schemas.microsoft.com/office/drawing/2014/main" id="{C4B2AB3D-3444-0ED0-EADF-0671EE00534F}"/>
              </a:ext>
            </a:extLst>
          </p:cNvPr>
          <p:cNvSpPr/>
          <p:nvPr/>
        </p:nvSpPr>
        <p:spPr>
          <a:xfrm>
            <a:off x="13308132" y="3798411"/>
            <a:ext cx="728623" cy="6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200"/>
              <a:buFont typeface="Instrument Sans"/>
              <a:buNone/>
            </a:pP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Resultado</a:t>
            </a:r>
            <a:endParaRPr sz="1200" b="0" i="0" u="none" strike="noStrike" cap="none" err="1"/>
          </a:p>
        </p:txBody>
      </p:sp>
      <p:sp>
        <p:nvSpPr>
          <p:cNvPr id="8" name="Google Shape;219;p21">
            <a:extLst>
              <a:ext uri="{FF2B5EF4-FFF2-40B4-BE49-F238E27FC236}">
                <a16:creationId xmlns:a16="http://schemas.microsoft.com/office/drawing/2014/main" id="{D8D2D498-01DC-39B5-01C0-A2A9C37DEF4F}"/>
              </a:ext>
            </a:extLst>
          </p:cNvPr>
          <p:cNvSpPr/>
          <p:nvPr/>
        </p:nvSpPr>
        <p:spPr>
          <a:xfrm>
            <a:off x="8207891" y="4368086"/>
            <a:ext cx="6075918" cy="35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200"/>
              <a:buFont typeface="Instrument Sans"/>
              <a:buNone/>
            </a:pP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Los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resultados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demostrarán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que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Edge AI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logra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1" i="0" u="none" strike="noStrike" cap="none" err="1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retroalimentación</a:t>
            </a:r>
            <a:r>
              <a:rPr lang="en-US" sz="1200" b="1" i="0" u="none" strike="noStrike" cap="none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1" i="0" u="none" strike="noStrike" cap="none" err="1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inmediata</a:t>
            </a:r>
            <a:r>
              <a:rPr lang="en-US" sz="1200" b="1" i="0" u="none" strike="noStrike" cap="none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con </a:t>
            </a:r>
            <a:r>
              <a:rPr lang="en-US" sz="1200" b="1" i="0" u="none" strike="noStrike" cap="none" err="1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alta</a:t>
            </a:r>
            <a:r>
              <a:rPr lang="en-US" sz="1200" b="1" i="0" u="none" strike="noStrike" cap="none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1" i="0" u="none" strike="noStrike" cap="none" err="1">
                <a:solidFill>
                  <a:srgbClr val="84C1FA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precisión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preservando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privacidad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local y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optimizando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recursos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computacionales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 La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usabilidad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docente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valida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la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utilidad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pedagógica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del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sistema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200" b="0" i="0" u="none" strike="noStrike" cap="none" err="1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contextos</a:t>
            </a:r>
            <a:r>
              <a:rPr lang="en-US" sz="1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reales.</a:t>
            </a:r>
            <a:endParaRPr sz="120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AD8C5CE3-00B3-1290-B187-329D29B8E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30B487-070B-C23A-18CC-0FDB49D14F64}"/>
              </a:ext>
            </a:extLst>
          </p:cNvPr>
          <p:cNvSpPr txBox="1"/>
          <p:nvPr/>
        </p:nvSpPr>
        <p:spPr>
          <a:xfrm>
            <a:off x="609824" y="460288"/>
            <a:ext cx="925426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E" sz="1800" b="1" dirty="0"/>
              <a:t>OE1:</a:t>
            </a:r>
            <a:br>
              <a:rPr lang="es-PE" sz="1800" dirty="0"/>
            </a:br>
            <a:r>
              <a:rPr lang="es-PE" sz="1800" dirty="0"/>
              <a:t>Adquisición y Normalización de Datos Afectivos Multimodales</a:t>
            </a:r>
          </a:p>
          <a:p>
            <a:endParaRPr lang="es-ES" sz="1800" dirty="0"/>
          </a:p>
          <a:p>
            <a:pPr algn="ctr"/>
            <a:endParaRPr lang="es-ES" sz="1100" dirty="0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E72FF10-D170-9435-7E30-AEAB7C9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28"/>
          <a:stretch>
            <a:fillRect/>
          </a:stretch>
        </p:blipFill>
        <p:spPr>
          <a:xfrm>
            <a:off x="9071914" y="3114199"/>
            <a:ext cx="5256194" cy="2561272"/>
          </a:xfrm>
          <a:prstGeom prst="rect">
            <a:avLst/>
          </a:prstGeom>
        </p:spPr>
      </p:pic>
      <p:pic>
        <p:nvPicPr>
          <p:cNvPr id="7" name="Imagen 6" descr="Imagen de la pantalla de un celular con texto e imágenes&#10;&#10;El contenido generado por IA puede ser incorrecto.">
            <a:extLst>
              <a:ext uri="{FF2B5EF4-FFF2-40B4-BE49-F238E27FC236}">
                <a16:creationId xmlns:a16="http://schemas.microsoft.com/office/drawing/2014/main" id="{E523E8F0-CE33-CAA5-3871-6D1BDB770B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448"/>
          <a:stretch>
            <a:fillRect/>
          </a:stretch>
        </p:blipFill>
        <p:spPr>
          <a:xfrm>
            <a:off x="591565" y="3114199"/>
            <a:ext cx="5063186" cy="2457450"/>
          </a:xfrm>
          <a:prstGeom prst="rect">
            <a:avLst/>
          </a:prstGeom>
        </p:spPr>
      </p:pic>
      <p:pic>
        <p:nvPicPr>
          <p:cNvPr id="8" name="Imagen 7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4B23193C-E54E-8771-341C-24BBF239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0" r="81778"/>
          <a:stretch>
            <a:fillRect/>
          </a:stretch>
        </p:blipFill>
        <p:spPr>
          <a:xfrm>
            <a:off x="6418428" y="1568284"/>
            <a:ext cx="1866570" cy="590622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C0CC7B7-10AB-D752-47C6-6364906C6151}"/>
              </a:ext>
            </a:extLst>
          </p:cNvPr>
          <p:cNvSpPr/>
          <p:nvPr/>
        </p:nvSpPr>
        <p:spPr>
          <a:xfrm>
            <a:off x="5783580" y="4252436"/>
            <a:ext cx="377190" cy="36528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6014B9A-4ADF-9340-3137-CC2D42B3305C}"/>
              </a:ext>
            </a:extLst>
          </p:cNvPr>
          <p:cNvSpPr/>
          <p:nvPr/>
        </p:nvSpPr>
        <p:spPr>
          <a:xfrm>
            <a:off x="8489861" y="4252436"/>
            <a:ext cx="377190" cy="36528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333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101670A-1D59-6775-DBE0-15EC0D970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547269"/>
              </p:ext>
            </p:extLst>
          </p:nvPr>
        </p:nvGraphicFramePr>
        <p:xfrm>
          <a:off x="2244090" y="628650"/>
          <a:ext cx="10420350" cy="336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A9CFA64-7136-8D7A-F3B5-F4EA4C155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484133"/>
              </p:ext>
            </p:extLst>
          </p:nvPr>
        </p:nvGraphicFramePr>
        <p:xfrm>
          <a:off x="6725395" y="3031904"/>
          <a:ext cx="1609188" cy="241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6C868CB-1FC4-85C8-BF18-F67B4D295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659619"/>
              </p:ext>
            </p:extLst>
          </p:nvPr>
        </p:nvGraphicFramePr>
        <p:xfrm>
          <a:off x="2244089" y="2833121"/>
          <a:ext cx="1457739" cy="1612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51DCE386-FC5B-C417-DAAC-6532E633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310731"/>
              </p:ext>
            </p:extLst>
          </p:nvPr>
        </p:nvGraphicFramePr>
        <p:xfrm>
          <a:off x="4484741" y="2833121"/>
          <a:ext cx="1457739" cy="1612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802409F6-A573-65D0-6BD7-FC106AB36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948852"/>
              </p:ext>
            </p:extLst>
          </p:nvPr>
        </p:nvGraphicFramePr>
        <p:xfrm>
          <a:off x="8966047" y="3031902"/>
          <a:ext cx="1609188" cy="241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EA44CB77-91D2-C9DA-2911-8F2A849A7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508316"/>
              </p:ext>
            </p:extLst>
          </p:nvPr>
        </p:nvGraphicFramePr>
        <p:xfrm>
          <a:off x="4484740" y="4293206"/>
          <a:ext cx="1457739" cy="1612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05EAD2F1-E879-65A1-C96C-2A912DCC6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206719"/>
              </p:ext>
            </p:extLst>
          </p:nvPr>
        </p:nvGraphicFramePr>
        <p:xfrm>
          <a:off x="6624883" y="5280493"/>
          <a:ext cx="1803500" cy="2417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98A995E3-1D59-8451-3F4A-B6A50617C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32611"/>
              </p:ext>
            </p:extLst>
          </p:nvPr>
        </p:nvGraphicFramePr>
        <p:xfrm>
          <a:off x="9117496" y="5280493"/>
          <a:ext cx="1457739" cy="1612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03F32DC-9499-7C94-6CB7-021D55610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24201"/>
              </p:ext>
            </p:extLst>
          </p:nvPr>
        </p:nvGraphicFramePr>
        <p:xfrm>
          <a:off x="964096" y="1619293"/>
          <a:ext cx="5943600" cy="370827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82369481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608406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7481085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46653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Variable Independiente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Niveles/Valores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Impacto en Indicadores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 Asociado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19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Arquitectura del Modelo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 err="1">
                          <a:effectLst/>
                        </a:rPr>
                        <a:t>MobileNet</a:t>
                      </a:r>
                      <a:r>
                        <a:rPr lang="en-US" sz="1100" dirty="0">
                          <a:effectLst/>
                        </a:rPr>
                        <a:t> v3, Mini-</a:t>
                      </a:r>
                      <a:r>
                        <a:rPr lang="en-US" sz="1100" dirty="0" err="1">
                          <a:effectLst/>
                        </a:rPr>
                        <a:t>Xception</a:t>
                      </a:r>
                      <a:r>
                        <a:rPr lang="en-US" sz="1100" dirty="0">
                          <a:effectLst/>
                        </a:rPr>
                        <a:t>, YOLO-Nano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Accuracy, Latencia, Tamaño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OE3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537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Técnica de Optimización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Cuantización 8-bit, 16-bit; Poda 10-40%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 err="1">
                          <a:effectLst/>
                        </a:rPr>
                        <a:t>Latencia</a:t>
                      </a:r>
                      <a:r>
                        <a:rPr lang="en-US" sz="1100" dirty="0">
                          <a:effectLst/>
                        </a:rPr>
                        <a:t> (-45-55%), </a:t>
                      </a:r>
                      <a:r>
                        <a:rPr lang="en-US" sz="1100" dirty="0" err="1">
                          <a:effectLst/>
                        </a:rPr>
                        <a:t>Tamaño</a:t>
                      </a:r>
                      <a:r>
                        <a:rPr lang="en-US" sz="1100" dirty="0">
                          <a:effectLst/>
                        </a:rPr>
                        <a:t> (-23-77%)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OE3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230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Feature Extraction Strategy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OpenFace, MediaPipe, MoveNet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Relevancia de features, Latencia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OE2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7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Método de Anotación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Manual experto, semi-automático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Calidad dataset, Cohen's Kappa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OE1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2722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Estrategia Fusión Multimodal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Weighted Avg, Voting, Concatenation+MLP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Accuracy integrada, Robustez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OE4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420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Umbral de Confianza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0.60, 0.70, 0.80, 0.90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Tasa de falsos positivos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OE4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2679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Ventana Temporal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3, 5, 10 frames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Smoothing, Latencia adicional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OE4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5744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Hardware Target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Jetson Nano, RPi5, Intel NUC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Performance disponible, Costo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OE3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4091611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75A2B47-AAD8-B445-53A3-D824A343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84288"/>
              </p:ext>
            </p:extLst>
          </p:nvPr>
        </p:nvGraphicFramePr>
        <p:xfrm>
          <a:off x="7722706" y="1619293"/>
          <a:ext cx="5943600" cy="333908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50694171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74746526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27996426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14207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Variable Dependiente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Dimensiones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Métricas Específicas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 Asociado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58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Clasificación de Estados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Atención, Distracción, Fatiga, Neutral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Accuracy, Precision, Recall, F1-Score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OE2, OE5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12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Latencia del Sistema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Captura a predicción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ms, FPS, Percentiles (p50, p95, p99)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OE3, OE5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092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Calidad del Modelo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Generalización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AUC-ROC, Matriz confusión, Curva aprendizaje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OE3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864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Usabilidad Percibida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Facilidad, utilidad, satisfacción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Likert 5-punto, SUS score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OE4, OE5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8042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Precisión de Alertas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Aciertos vs eventos reales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Precision, Recall, F1 del sistema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OE4, OE5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192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Impacto Pedagógico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Capacidad docente responder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Pre-post encuesta, análisis cualitativo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OE5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549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 err="1">
                          <a:effectLst/>
                        </a:rPr>
                        <a:t>Recursos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Computacionales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Eficiencia despliegue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MB modelo, MB RAM, % CPU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OE3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505999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CF92ED0F-E01D-33A5-7F60-B0C4BA734459}"/>
              </a:ext>
            </a:extLst>
          </p:cNvPr>
          <p:cNvSpPr txBox="1"/>
          <p:nvPr/>
        </p:nvSpPr>
        <p:spPr>
          <a:xfrm>
            <a:off x="4691271" y="5594644"/>
            <a:ext cx="731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Parámetros</a:t>
            </a:r>
            <a:endParaRPr lang="en-US" sz="1400" b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1400" b="1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Contexto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Educativo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Aula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híbrida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presencial+remota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Universidad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Población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Objetivo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Estudiantes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universitarios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18-25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años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Modalidades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Análisis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Facial (RGB 2D) + Postural (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esqueleto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2D)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Calidad de Video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Captura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30-60 FPS, 640x480,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iluminación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variable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Distribución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Clases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Real: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Proporción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natural de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atención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distracción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fatiga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Variabilidad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Demográfica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Etnias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géneros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contextos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socioeconómicos</a:t>
            </a:r>
            <a:b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Disponibilidad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Hardware: Jetson Nano, RPi 5 con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especificaciones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limitadas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916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Microsoft Office PowerPoint</Application>
  <PresentationFormat>Personalizado</PresentationFormat>
  <Paragraphs>169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Calibri</vt:lpstr>
      <vt:lpstr>Arial</vt:lpstr>
      <vt:lpstr>Instrument Sans</vt:lpstr>
      <vt:lpstr>Cambria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Geyson David Morales Ccasa</dc:creator>
  <cp:lastModifiedBy>GEYSON DAVID MORALES CCASA</cp:lastModifiedBy>
  <cp:revision>7</cp:revision>
  <dcterms:modified xsi:type="dcterms:W3CDTF">2025-12-15T02:16:59Z</dcterms:modified>
</cp:coreProperties>
</file>